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handoutMasterIdLst>
    <p:handoutMasterId r:id="rId16"/>
  </p:handoutMasterIdLst>
  <p:sldIdLst>
    <p:sldId id="256" r:id="rId5"/>
    <p:sldId id="257" r:id="rId6"/>
    <p:sldId id="259" r:id="rId7"/>
    <p:sldId id="271" r:id="rId8"/>
    <p:sldId id="270" r:id="rId9"/>
    <p:sldId id="272" r:id="rId10"/>
    <p:sldId id="273" r:id="rId11"/>
    <p:sldId id="280" r:id="rId12"/>
    <p:sldId id="285" r:id="rId13"/>
    <p:sldId id="28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1395A1-122C-40B0-9B2D-27B62468C149}" v="28" dt="2021-02-16T15:00:19.4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7" autoAdjust="0"/>
    <p:restoredTop sz="64016" autoAdjust="0"/>
  </p:normalViewPr>
  <p:slideViewPr>
    <p:cSldViewPr snapToGrid="0">
      <p:cViewPr varScale="1">
        <p:scale>
          <a:sx n="73" d="100"/>
          <a:sy n="73" d="100"/>
        </p:scale>
        <p:origin x="1908" y="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isie Rees-Evans" userId="fc5949d1-eee6-46dd-8bfc-8eec05f5b5ab" providerId="ADAL" clId="{241395A1-122C-40B0-9B2D-27B62468C149}"/>
    <pc:docChg chg="custSel addSld delSld modSld sldOrd">
      <pc:chgData name="Daisie Rees-Evans" userId="fc5949d1-eee6-46dd-8bfc-8eec05f5b5ab" providerId="ADAL" clId="{241395A1-122C-40B0-9B2D-27B62468C149}" dt="2021-02-16T15:01:22.851" v="4816"/>
      <pc:docMkLst>
        <pc:docMk/>
      </pc:docMkLst>
      <pc:sldChg chg="modSp modNotesTx">
        <pc:chgData name="Daisie Rees-Evans" userId="fc5949d1-eee6-46dd-8bfc-8eec05f5b5ab" providerId="ADAL" clId="{241395A1-122C-40B0-9B2D-27B62468C149}" dt="2021-02-09T11:44:06.220" v="1318" actId="20577"/>
        <pc:sldMkLst>
          <pc:docMk/>
          <pc:sldMk cId="1035067326" sldId="256"/>
        </pc:sldMkLst>
        <pc:spChg chg="mod">
          <ac:chgData name="Daisie Rees-Evans" userId="fc5949d1-eee6-46dd-8bfc-8eec05f5b5ab" providerId="ADAL" clId="{241395A1-122C-40B0-9B2D-27B62468C149}" dt="2021-02-09T10:46:56.193" v="0" actId="1076"/>
          <ac:spMkLst>
            <pc:docMk/>
            <pc:sldMk cId="1035067326" sldId="256"/>
            <ac:spMk id="3" creationId="{00000000-0000-0000-0000-000000000000}"/>
          </ac:spMkLst>
        </pc:spChg>
      </pc:sldChg>
      <pc:sldChg chg="modNotesTx">
        <pc:chgData name="Daisie Rees-Evans" userId="fc5949d1-eee6-46dd-8bfc-8eec05f5b5ab" providerId="ADAL" clId="{241395A1-122C-40B0-9B2D-27B62468C149}" dt="2021-02-09T10:59:59.823" v="449" actId="113"/>
        <pc:sldMkLst>
          <pc:docMk/>
          <pc:sldMk cId="1759007382" sldId="257"/>
        </pc:sldMkLst>
      </pc:sldChg>
      <pc:sldChg chg="modNotesTx">
        <pc:chgData name="Daisie Rees-Evans" userId="fc5949d1-eee6-46dd-8bfc-8eec05f5b5ab" providerId="ADAL" clId="{241395A1-122C-40B0-9B2D-27B62468C149}" dt="2021-02-09T11:03:16.614" v="818" actId="20577"/>
        <pc:sldMkLst>
          <pc:docMk/>
          <pc:sldMk cId="1443682121" sldId="259"/>
        </pc:sldMkLst>
      </pc:sldChg>
      <pc:sldChg chg="mod modTransition modShow modNotesTx">
        <pc:chgData name="Daisie Rees-Evans" userId="fc5949d1-eee6-46dd-8bfc-8eec05f5b5ab" providerId="ADAL" clId="{241395A1-122C-40B0-9B2D-27B62468C149}" dt="2021-02-16T15:01:22.851" v="4816"/>
        <pc:sldMkLst>
          <pc:docMk/>
          <pc:sldMk cId="2548492189" sldId="270"/>
        </pc:sldMkLst>
      </pc:sldChg>
      <pc:sldChg chg="addSp modSp">
        <pc:chgData name="Daisie Rees-Evans" userId="fc5949d1-eee6-46dd-8bfc-8eec05f5b5ab" providerId="ADAL" clId="{241395A1-122C-40B0-9B2D-27B62468C149}" dt="2021-02-09T11:05:06.803" v="820" actId="571"/>
        <pc:sldMkLst>
          <pc:docMk/>
          <pc:sldMk cId="832254531" sldId="271"/>
        </pc:sldMkLst>
        <pc:picChg chg="add mod">
          <ac:chgData name="Daisie Rees-Evans" userId="fc5949d1-eee6-46dd-8bfc-8eec05f5b5ab" providerId="ADAL" clId="{241395A1-122C-40B0-9B2D-27B62468C149}" dt="2021-02-09T11:05:06.803" v="820" actId="571"/>
          <ac:picMkLst>
            <pc:docMk/>
            <pc:sldMk cId="832254531" sldId="271"/>
            <ac:picMk id="5" creationId="{1E94EBA2-B770-4C94-B11D-D31CD4115F8D}"/>
          </ac:picMkLst>
        </pc:picChg>
      </pc:sldChg>
      <pc:sldChg chg="modNotesTx">
        <pc:chgData name="Daisie Rees-Evans" userId="fc5949d1-eee6-46dd-8bfc-8eec05f5b5ab" providerId="ADAL" clId="{241395A1-122C-40B0-9B2D-27B62468C149}" dt="2021-02-16T15:01:05.417" v="4814" actId="20577"/>
        <pc:sldMkLst>
          <pc:docMk/>
          <pc:sldMk cId="2190442985" sldId="273"/>
        </pc:sldMkLst>
      </pc:sldChg>
      <pc:sldChg chg="addSp modSp modNotesTx">
        <pc:chgData name="Daisie Rees-Evans" userId="fc5949d1-eee6-46dd-8bfc-8eec05f5b5ab" providerId="ADAL" clId="{241395A1-122C-40B0-9B2D-27B62468C149}" dt="2021-02-09T13:13:09.275" v="1790" actId="20577"/>
        <pc:sldMkLst>
          <pc:docMk/>
          <pc:sldMk cId="2779509291" sldId="280"/>
        </pc:sldMkLst>
        <pc:spChg chg="add mod">
          <ac:chgData name="Daisie Rees-Evans" userId="fc5949d1-eee6-46dd-8bfc-8eec05f5b5ab" providerId="ADAL" clId="{241395A1-122C-40B0-9B2D-27B62468C149}" dt="2021-02-09T12:41:24.844" v="1368" actId="1076"/>
          <ac:spMkLst>
            <pc:docMk/>
            <pc:sldMk cId="2779509291" sldId="280"/>
            <ac:spMk id="2" creationId="{3D716BF1-C9F2-46BC-9BE5-BBB59660ACD2}"/>
          </ac:spMkLst>
        </pc:spChg>
        <pc:spChg chg="add mod">
          <ac:chgData name="Daisie Rees-Evans" userId="fc5949d1-eee6-46dd-8bfc-8eec05f5b5ab" providerId="ADAL" clId="{241395A1-122C-40B0-9B2D-27B62468C149}" dt="2021-02-09T12:43:07.834" v="1459" actId="1076"/>
          <ac:spMkLst>
            <pc:docMk/>
            <pc:sldMk cId="2779509291" sldId="280"/>
            <ac:spMk id="13" creationId="{3D6E910E-23C5-4F65-9532-156EDC8D3120}"/>
          </ac:spMkLst>
        </pc:spChg>
      </pc:sldChg>
      <pc:sldChg chg="modSp modNotesTx">
        <pc:chgData name="Daisie Rees-Evans" userId="fc5949d1-eee6-46dd-8bfc-8eec05f5b5ab" providerId="ADAL" clId="{241395A1-122C-40B0-9B2D-27B62468C149}" dt="2021-02-09T13:45:55.586" v="4662" actId="20577"/>
        <pc:sldMkLst>
          <pc:docMk/>
          <pc:sldMk cId="3322864075" sldId="284"/>
        </pc:sldMkLst>
        <pc:spChg chg="mod">
          <ac:chgData name="Daisie Rees-Evans" userId="fc5949d1-eee6-46dd-8bfc-8eec05f5b5ab" providerId="ADAL" clId="{241395A1-122C-40B0-9B2D-27B62468C149}" dt="2021-02-09T13:45:47.399" v="4659" actId="20577"/>
          <ac:spMkLst>
            <pc:docMk/>
            <pc:sldMk cId="3322864075" sldId="284"/>
            <ac:spMk id="2" creationId="{0E3936FA-09FD-4A02-9F81-739FFA5BF466}"/>
          </ac:spMkLst>
        </pc:spChg>
        <pc:spChg chg="mod">
          <ac:chgData name="Daisie Rees-Evans" userId="fc5949d1-eee6-46dd-8bfc-8eec05f5b5ab" providerId="ADAL" clId="{241395A1-122C-40B0-9B2D-27B62468C149}" dt="2021-02-09T13:45:36.230" v="4647" actId="20577"/>
          <ac:spMkLst>
            <pc:docMk/>
            <pc:sldMk cId="3322864075" sldId="284"/>
            <ac:spMk id="3" creationId="{B3ACFB8F-18EB-4FE5-AF2B-2171F0FBEC98}"/>
          </ac:spMkLst>
        </pc:spChg>
      </pc:sldChg>
      <pc:sldChg chg="modSp new add modNotesTx">
        <pc:chgData name="Daisie Rees-Evans" userId="fc5949d1-eee6-46dd-8bfc-8eec05f5b5ab" providerId="ADAL" clId="{241395A1-122C-40B0-9B2D-27B62468C149}" dt="2021-02-09T13:43:48.869" v="4622" actId="20577"/>
        <pc:sldMkLst>
          <pc:docMk/>
          <pc:sldMk cId="267300421" sldId="285"/>
        </pc:sldMkLst>
        <pc:spChg chg="mod">
          <ac:chgData name="Daisie Rees-Evans" userId="fc5949d1-eee6-46dd-8bfc-8eec05f5b5ab" providerId="ADAL" clId="{241395A1-122C-40B0-9B2D-27B62468C149}" dt="2021-02-09T13:35:07.175" v="3623" actId="20577"/>
          <ac:spMkLst>
            <pc:docMk/>
            <pc:sldMk cId="267300421" sldId="285"/>
            <ac:spMk id="2" creationId="{68798D2A-E72C-4523-B0D5-4B603E0CA280}"/>
          </ac:spMkLst>
        </pc:spChg>
        <pc:spChg chg="mod">
          <ac:chgData name="Daisie Rees-Evans" userId="fc5949d1-eee6-46dd-8bfc-8eec05f5b5ab" providerId="ADAL" clId="{241395A1-122C-40B0-9B2D-27B62468C149}" dt="2021-02-09T13:42:30.688" v="4537" actId="313"/>
          <ac:spMkLst>
            <pc:docMk/>
            <pc:sldMk cId="267300421" sldId="285"/>
            <ac:spMk id="3" creationId="{E28475BA-4D13-4653-8339-58A9FB40266B}"/>
          </ac:spMkLst>
        </pc:spChg>
      </pc:sldChg>
    </pc:docChg>
  </pc:docChgLst>
  <pc:docChgLst>
    <pc:chgData name="Daisie Rees-Evans" userId="fc5949d1-eee6-46dd-8bfc-8eec05f5b5ab" providerId="ADAL" clId="{B4FD06DE-26A1-44ED-AC9F-3DEA777039C6}"/>
    <pc:docChg chg="custSel modSld">
      <pc:chgData name="Daisie Rees-Evans" userId="fc5949d1-eee6-46dd-8bfc-8eec05f5b5ab" providerId="ADAL" clId="{B4FD06DE-26A1-44ED-AC9F-3DEA777039C6}" dt="2021-02-09T10:46:30.571" v="209" actId="20577"/>
      <pc:docMkLst>
        <pc:docMk/>
      </pc:docMkLst>
      <pc:sldChg chg="modSp">
        <pc:chgData name="Daisie Rees-Evans" userId="fc5949d1-eee6-46dd-8bfc-8eec05f5b5ab" providerId="ADAL" clId="{B4FD06DE-26A1-44ED-AC9F-3DEA777039C6}" dt="2021-02-09T10:46:30.571" v="209" actId="20577"/>
        <pc:sldMkLst>
          <pc:docMk/>
          <pc:sldMk cId="1035067326" sldId="256"/>
        </pc:sldMkLst>
        <pc:spChg chg="mod">
          <ac:chgData name="Daisie Rees-Evans" userId="fc5949d1-eee6-46dd-8bfc-8eec05f5b5ab" providerId="ADAL" clId="{B4FD06DE-26A1-44ED-AC9F-3DEA777039C6}" dt="2021-02-09T10:46:30.571" v="209" actId="20577"/>
          <ac:spMkLst>
            <pc:docMk/>
            <pc:sldMk cId="1035067326" sldId="256"/>
            <ac:spMk id="2" creationId="{00000000-0000-0000-0000-000000000000}"/>
          </ac:spMkLst>
        </pc:spChg>
        <pc:spChg chg="mod">
          <ac:chgData name="Daisie Rees-Evans" userId="fc5949d1-eee6-46dd-8bfc-8eec05f5b5ab" providerId="ADAL" clId="{B4FD06DE-26A1-44ED-AC9F-3DEA777039C6}" dt="2021-02-09T10:45:23.166" v="80" actId="20577"/>
          <ac:spMkLst>
            <pc:docMk/>
            <pc:sldMk cId="1035067326" sldId="256"/>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E3E7B-8807-4E0B-A775-BC4A19EE95A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2976365F-346C-4E52-B67D-4D7D306643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7F0071-EFBA-4DBE-999C-9C0FBEE4FD46}" type="datetimeFigureOut">
              <a:rPr lang="en-GB" smtClean="0"/>
              <a:t>16/02/2021</a:t>
            </a:fld>
            <a:endParaRPr lang="en-GB" dirty="0"/>
          </a:p>
        </p:txBody>
      </p:sp>
      <p:sp>
        <p:nvSpPr>
          <p:cNvPr id="4" name="Footer Placeholder 3">
            <a:extLst>
              <a:ext uri="{FF2B5EF4-FFF2-40B4-BE49-F238E27FC236}">
                <a16:creationId xmlns:a16="http://schemas.microsoft.com/office/drawing/2014/main" id="{8C3878D4-9CBD-4090-9280-137DA179C4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A0749FAE-3EE3-410A-9D0C-473FFA67B3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03A03-78A6-400E-9A97-4EDCA431A27B}" type="slidenum">
              <a:rPr lang="en-GB" smtClean="0"/>
              <a:t>‹#›</a:t>
            </a:fld>
            <a:endParaRPr lang="en-GB" dirty="0"/>
          </a:p>
        </p:txBody>
      </p:sp>
    </p:spTree>
    <p:extLst>
      <p:ext uri="{BB962C8B-B14F-4D97-AF65-F5344CB8AC3E}">
        <p14:creationId xmlns:p14="http://schemas.microsoft.com/office/powerpoint/2010/main" val="4234819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96B2F-17FA-F14F-B222-B44A732157AF}" type="datetimeFigureOut">
              <a:rPr lang="en-US" smtClean="0"/>
              <a:t>2/16/2021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72942D-C7A0-644F-AFCE-C2872D7F7BFE}" type="slidenum">
              <a:rPr lang="en-US" smtClean="0"/>
              <a:t>‹#›</a:t>
            </a:fld>
            <a:endParaRPr lang="en-US" dirty="0"/>
          </a:p>
        </p:txBody>
      </p:sp>
    </p:spTree>
    <p:extLst>
      <p:ext uri="{BB962C8B-B14F-4D97-AF65-F5344CB8AC3E}">
        <p14:creationId xmlns:p14="http://schemas.microsoft.com/office/powerpoint/2010/main" val="1178229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Previously worked as a mental health coach helping people understand and manage their mental health</a:t>
            </a:r>
          </a:p>
          <a:p>
            <a:endParaRPr lang="en-GB" dirty="0"/>
          </a:p>
          <a:p>
            <a:r>
              <a:rPr lang="en-GB" dirty="0"/>
              <a:t>Now Policy focusing on conducting research around important issues that affect the built environment</a:t>
            </a:r>
          </a:p>
          <a:p>
            <a:endParaRPr lang="en-GB" dirty="0"/>
          </a:p>
          <a:p>
            <a:r>
              <a:rPr lang="en-GB" dirty="0"/>
              <a:t>Today I’ll talk through the research we conducted  recently and how the findings of the report has helped guide the CIOB to address poor mental health.</a:t>
            </a:r>
          </a:p>
        </p:txBody>
      </p:sp>
      <p:sp>
        <p:nvSpPr>
          <p:cNvPr id="4" name="Slide Number Placeholder 3"/>
          <p:cNvSpPr>
            <a:spLocks noGrp="1"/>
          </p:cNvSpPr>
          <p:nvPr>
            <p:ph type="sldNum" sz="quarter" idx="5"/>
          </p:nvPr>
        </p:nvSpPr>
        <p:spPr/>
        <p:txBody>
          <a:bodyPr/>
          <a:lstStyle/>
          <a:p>
            <a:fld id="{1772942D-C7A0-644F-AFCE-C2872D7F7BFE}" type="slidenum">
              <a:rPr lang="en-US" smtClean="0"/>
              <a:t>1</a:t>
            </a:fld>
            <a:endParaRPr lang="en-US" dirty="0"/>
          </a:p>
        </p:txBody>
      </p:sp>
    </p:spTree>
    <p:extLst>
      <p:ext uri="{BB962C8B-B14F-4D97-AF65-F5344CB8AC3E}">
        <p14:creationId xmlns:p14="http://schemas.microsoft.com/office/powerpoint/2010/main" val="1929365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a:solidFill>
                  <a:schemeClr val="tx1"/>
                </a:solidFill>
                <a:effectLst/>
                <a:latin typeface="+mn-lt"/>
                <a:ea typeface="+mn-ea"/>
                <a:cs typeface="+mn-cs"/>
              </a:rPr>
              <a:t>Construction has improved its record on health and safety over the last 10-15 years, but people’s mental health and wellbeing has been somewhat neglected. With ONS figures showing that males working in construction are 3 times more likely to commit suicide.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We now see workers more at risk of committing suicide than falling from height, and so while strides have been made in physical safety, mental health risks have not received the same level of attention until more recently. </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In 2019 our President, Professor Charles Egbu, made it one of his priorities to raise awareness of poor mental health within the industry. The CIOB’s message was clear. To truly be a professional in the built environment, there </a:t>
            </a:r>
            <a:r>
              <a:rPr lang="en-GB" sz="1200" b="1" kern="1200" dirty="0">
                <a:solidFill>
                  <a:schemeClr val="tx1"/>
                </a:solidFill>
                <a:effectLst/>
                <a:latin typeface="+mn-lt"/>
                <a:ea typeface="+mn-ea"/>
                <a:cs typeface="+mn-cs"/>
              </a:rPr>
              <a:t>must be </a:t>
            </a:r>
            <a:r>
              <a:rPr lang="en-GB" sz="1200" kern="1200" dirty="0">
                <a:solidFill>
                  <a:schemeClr val="tx1"/>
                </a:solidFill>
                <a:effectLst/>
                <a:latin typeface="+mn-lt"/>
                <a:ea typeface="+mn-ea"/>
                <a:cs typeface="+mn-cs"/>
              </a:rPr>
              <a:t>recognition and care paid to the wider workforce, regardless if they are a close colleague or a subcontractor that you only see for a day or two. And This requires a </a:t>
            </a:r>
            <a:r>
              <a:rPr lang="en-GB" sz="1200" b="1" kern="1200" dirty="0">
                <a:solidFill>
                  <a:schemeClr val="tx1"/>
                </a:solidFill>
                <a:effectLst/>
                <a:latin typeface="+mn-lt"/>
                <a:ea typeface="+mn-ea"/>
                <a:cs typeface="+mn-cs"/>
              </a:rPr>
              <a:t>major</a:t>
            </a:r>
            <a:r>
              <a:rPr lang="en-GB" sz="1200" kern="1200" dirty="0">
                <a:solidFill>
                  <a:schemeClr val="tx1"/>
                </a:solidFill>
                <a:effectLst/>
                <a:latin typeface="+mn-lt"/>
                <a:ea typeface="+mn-ea"/>
                <a:cs typeface="+mn-cs"/>
              </a:rPr>
              <a:t> cultural shift in our industry.</a:t>
            </a:r>
          </a:p>
          <a:p>
            <a:pPr lvl="0"/>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To fully understand the state of mental health in construction and what factors contributed towards poor mental health, the CIOB conducted a large survey of workers in the industry. </a:t>
            </a:r>
            <a:endParaRPr lang="en-GB" dirty="0"/>
          </a:p>
        </p:txBody>
      </p:sp>
      <p:sp>
        <p:nvSpPr>
          <p:cNvPr id="4" name="Slide Number Placeholder 3"/>
          <p:cNvSpPr>
            <a:spLocks noGrp="1"/>
          </p:cNvSpPr>
          <p:nvPr>
            <p:ph type="sldNum" sz="quarter" idx="5"/>
          </p:nvPr>
        </p:nvSpPr>
        <p:spPr/>
        <p:txBody>
          <a:bodyPr/>
          <a:lstStyle/>
          <a:p>
            <a:fld id="{1772942D-C7A0-644F-AFCE-C2872D7F7BFE}" type="slidenum">
              <a:rPr lang="en-US" smtClean="0"/>
              <a:t>2</a:t>
            </a:fld>
            <a:endParaRPr lang="en-US" dirty="0"/>
          </a:p>
        </p:txBody>
      </p:sp>
    </p:spTree>
    <p:extLst>
      <p:ext uri="{BB962C8B-B14F-4D97-AF65-F5344CB8AC3E}">
        <p14:creationId xmlns:p14="http://schemas.microsoft.com/office/powerpoint/2010/main" val="1131178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u="none" dirty="0">
                <a:solidFill>
                  <a:srgbClr val="FF0000"/>
                </a:solidFill>
              </a:rPr>
              <a:t>The survey was conducted in October 2019, before the pandemic occurred and we received 2081 responses from those working within the built environment around the world. </a:t>
            </a:r>
          </a:p>
          <a:p>
            <a:endParaRPr lang="en-GB" b="0" u="none" dirty="0">
              <a:solidFill>
                <a:srgbClr val="FF0000"/>
              </a:solidFill>
            </a:endParaRPr>
          </a:p>
          <a:p>
            <a:r>
              <a:rPr lang="en-GB" b="0" u="none" dirty="0">
                <a:solidFill>
                  <a:srgbClr val="FF0000"/>
                </a:solidFill>
              </a:rPr>
              <a:t>Some of the headline statistics can be seen here.</a:t>
            </a:r>
          </a:p>
          <a:p>
            <a:endParaRPr lang="en-GB" dirty="0"/>
          </a:p>
          <a:p>
            <a:r>
              <a:rPr lang="en-GB" dirty="0"/>
              <a:t>Worryingly we saw over a </a:t>
            </a:r>
            <a:r>
              <a:rPr lang="en-GB" b="1" dirty="0"/>
              <a:t>quarter (26%) </a:t>
            </a:r>
            <a:r>
              <a:rPr lang="en-GB" dirty="0"/>
              <a:t>of respondents say that they had experienced suicidal thoughts </a:t>
            </a:r>
            <a:r>
              <a:rPr lang="en-GB" b="1" dirty="0"/>
              <a:t>at least once</a:t>
            </a:r>
            <a:r>
              <a:rPr lang="en-GB" b="0" dirty="0"/>
              <a:t> in the past year and we anticipate these mental health issues have been exacerbated due to the pandemic and uncertainty around job, health and finance. </a:t>
            </a:r>
          </a:p>
          <a:p>
            <a:endParaRPr lang="en-GB" b="0" dirty="0"/>
          </a:p>
          <a:p>
            <a:r>
              <a:rPr lang="en-GB" b="0" dirty="0"/>
              <a:t>We also saw 97% of people say that they had felt stressed at least once and, as some of you may know, prolonged stress can often have a negative impact on worker’s productivity, physical and mental health. </a:t>
            </a:r>
          </a:p>
          <a:p>
            <a:endParaRPr lang="en-GB" b="0" dirty="0"/>
          </a:p>
          <a:p>
            <a:r>
              <a:rPr lang="en-GB" b="0" dirty="0"/>
              <a:t>To explain this a bit further…[next slide]</a:t>
            </a:r>
            <a:endParaRPr lang="en-GB" dirty="0"/>
          </a:p>
        </p:txBody>
      </p:sp>
      <p:sp>
        <p:nvSpPr>
          <p:cNvPr id="4" name="Slide Number Placeholder 3"/>
          <p:cNvSpPr>
            <a:spLocks noGrp="1"/>
          </p:cNvSpPr>
          <p:nvPr>
            <p:ph type="sldNum" sz="quarter" idx="5"/>
          </p:nvPr>
        </p:nvSpPr>
        <p:spPr/>
        <p:txBody>
          <a:bodyPr/>
          <a:lstStyle/>
          <a:p>
            <a:fld id="{1772942D-C7A0-644F-AFCE-C2872D7F7BFE}" type="slidenum">
              <a:rPr lang="en-US" smtClean="0"/>
              <a:t>3</a:t>
            </a:fld>
            <a:endParaRPr lang="en-US" dirty="0"/>
          </a:p>
        </p:txBody>
      </p:sp>
    </p:spTree>
    <p:extLst>
      <p:ext uri="{BB962C8B-B14F-4D97-AF65-F5344CB8AC3E}">
        <p14:creationId xmlns:p14="http://schemas.microsoft.com/office/powerpoint/2010/main" val="3085207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 stress graph by Mates in Mind i</a:t>
            </a:r>
            <a:r>
              <a:rPr lang="en-GB" sz="1200" b="0" i="0" u="none" strike="noStrike" kern="1200" baseline="0" dirty="0">
                <a:solidFill>
                  <a:schemeClr val="tx1"/>
                </a:solidFill>
                <a:latin typeface="+mn-lt"/>
                <a:ea typeface="+mn-ea"/>
                <a:cs typeface="+mn-cs"/>
              </a:rPr>
              <a:t>llustrates how the level of stress can impact an individual’s performance at work.</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 moderate amount of stress can put people in the right mindset to tackle work, but the if the amount of stress increases this is detrimental to the individual’s concentration, productivity and mental health. If someone is experiencing too much stress for a prolonged period then it can cause them to feel fatigued, irritable and affect their reasoning, judgement and decision-making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Ultimately too much, or prolonged stress, can lead them to feel burnt-out and develop serious health problems.</a:t>
            </a:r>
          </a:p>
          <a:p>
            <a:endParaRPr lang="en-GB" dirty="0"/>
          </a:p>
          <a:p>
            <a:r>
              <a:rPr lang="en-GB" dirty="0"/>
              <a:t>From our survey we found that unrealistic deadlines, time pressures and having too much work to do were large contributors to feeling stressed at work. This is quite consistent across the whole of the built environment and is a pertinent challenge for the industry to address.</a:t>
            </a:r>
          </a:p>
          <a:p>
            <a:endParaRPr lang="en-GB" dirty="0"/>
          </a:p>
        </p:txBody>
      </p:sp>
      <p:sp>
        <p:nvSpPr>
          <p:cNvPr id="4" name="Slide Number Placeholder 3"/>
          <p:cNvSpPr>
            <a:spLocks noGrp="1"/>
          </p:cNvSpPr>
          <p:nvPr>
            <p:ph type="sldNum" sz="quarter" idx="5"/>
          </p:nvPr>
        </p:nvSpPr>
        <p:spPr/>
        <p:txBody>
          <a:bodyPr/>
          <a:lstStyle/>
          <a:p>
            <a:fld id="{1772942D-C7A0-644F-AFCE-C2872D7F7BFE}" type="slidenum">
              <a:rPr lang="en-US" smtClean="0"/>
              <a:t>4</a:t>
            </a:fld>
            <a:endParaRPr lang="en-US" dirty="0"/>
          </a:p>
        </p:txBody>
      </p:sp>
    </p:spTree>
    <p:extLst>
      <p:ext uri="{BB962C8B-B14F-4D97-AF65-F5344CB8AC3E}">
        <p14:creationId xmlns:p14="http://schemas.microsoft.com/office/powerpoint/2010/main" val="2921183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Previous research suggests that there are aspects within the physical work environment that play a part in an individual’s mental health. </a:t>
            </a:r>
            <a:r>
              <a:rPr lang="en-GB" sz="1200" kern="1200" dirty="0">
                <a:solidFill>
                  <a:schemeClr val="tx1"/>
                </a:solidFill>
                <a:effectLst/>
                <a:latin typeface="+mn-lt"/>
                <a:ea typeface="+mn-ea"/>
                <a:cs typeface="+mn-cs"/>
              </a:rPr>
              <a:t>We spend almost a third of our time at work and the nature of construction means it is often site-based, temporary and can vary from project to project on the quality of facilities.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our report we found that noise levels, inadequate temperature control and uncertainty of working location was stressful for many. Our research also showed that 71% of the manual workers found the lack of adequate toilet facilities stressful. Our sample size for manual workers was quite small so it is difficult to generalise but our findings are backed up by other studies such as Unite who have found similar results, that a lack of hygiene facilities was a cause of stress for those working on site.</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With the ongoing pandemic, it is now more important than ever to allow </a:t>
            </a:r>
            <a:r>
              <a:rPr lang="en-GB" sz="1200" b="1" kern="1200" dirty="0">
                <a:solidFill>
                  <a:schemeClr val="tx1"/>
                </a:solidFill>
                <a:effectLst/>
                <a:latin typeface="+mn-lt"/>
                <a:ea typeface="+mn-ea"/>
                <a:cs typeface="+mn-cs"/>
              </a:rPr>
              <a:t>all </a:t>
            </a:r>
            <a:r>
              <a:rPr lang="en-GB" sz="1200" kern="1200" dirty="0">
                <a:solidFill>
                  <a:schemeClr val="tx1"/>
                </a:solidFill>
                <a:effectLst/>
                <a:latin typeface="+mn-lt"/>
                <a:ea typeface="+mn-ea"/>
                <a:cs typeface="+mn-cs"/>
              </a:rPr>
              <a:t>workers access to hygienic and safe working facilities on-site and we hope this move continues long after the pandemic. </a:t>
            </a:r>
            <a:endParaRPr lang="en-GB" dirty="0"/>
          </a:p>
        </p:txBody>
      </p:sp>
      <p:sp>
        <p:nvSpPr>
          <p:cNvPr id="4" name="Slide Number Placeholder 3"/>
          <p:cNvSpPr>
            <a:spLocks noGrp="1"/>
          </p:cNvSpPr>
          <p:nvPr>
            <p:ph type="sldNum" sz="quarter" idx="5"/>
          </p:nvPr>
        </p:nvSpPr>
        <p:spPr/>
        <p:txBody>
          <a:bodyPr/>
          <a:lstStyle/>
          <a:p>
            <a:fld id="{1772942D-C7A0-644F-AFCE-C2872D7F7BFE}" type="slidenum">
              <a:rPr lang="en-US" smtClean="0"/>
              <a:t>5</a:t>
            </a:fld>
            <a:endParaRPr lang="en-US" dirty="0"/>
          </a:p>
        </p:txBody>
      </p:sp>
    </p:spTree>
    <p:extLst>
      <p:ext uri="{BB962C8B-B14F-4D97-AF65-F5344CB8AC3E}">
        <p14:creationId xmlns:p14="http://schemas.microsoft.com/office/powerpoint/2010/main" val="883686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looked at a variety of work factors that could be contributing to workers stress levels including levels of communication, staffing and workplace bullying. It is no surprise that poor communication can cause high levels of stress and for our members who deal with a range of people in the design process, from clients, to architectures, and to those working on site – communication is a big part of their work. </a:t>
            </a:r>
          </a:p>
          <a:p>
            <a:endParaRPr lang="en-GB" dirty="0"/>
          </a:p>
          <a:p>
            <a:r>
              <a:rPr lang="en-GB" dirty="0"/>
              <a:t>You can see here that 65% of senior level staff experienced moderate to extreme levels of stress due to inadequate staffing – an ongoing issue for many construction companies. </a:t>
            </a:r>
          </a:p>
          <a:p>
            <a:endParaRPr lang="en-GB" dirty="0"/>
          </a:p>
          <a:p>
            <a:r>
              <a:rPr lang="en-GB" dirty="0"/>
              <a:t>And although the industry has taken a stance on bullying, over half of manual workers are still experiencing stress due to bullying on sites.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Communication and collaboration is key and the industry is waking up to the need to improve its levels of communications and collaboration during the pandemic. It has been great to see that our industry has really come together to work through the pandemic and we hope this improvement in communication has set a new standard for those working in construction. By improving communication and collaboration this could have a positive knock-on effect for staffing levels and reducing workplace bullying which is always a good thing. </a:t>
            </a:r>
          </a:p>
          <a:p>
            <a:endParaRPr lang="en-GB" dirty="0"/>
          </a:p>
        </p:txBody>
      </p:sp>
      <p:sp>
        <p:nvSpPr>
          <p:cNvPr id="4" name="Slide Number Placeholder 3"/>
          <p:cNvSpPr>
            <a:spLocks noGrp="1"/>
          </p:cNvSpPr>
          <p:nvPr>
            <p:ph type="sldNum" sz="quarter" idx="5"/>
          </p:nvPr>
        </p:nvSpPr>
        <p:spPr/>
        <p:txBody>
          <a:bodyPr/>
          <a:lstStyle/>
          <a:p>
            <a:fld id="{1772942D-C7A0-644F-AFCE-C2872D7F7BFE}" type="slidenum">
              <a:rPr lang="en-US" smtClean="0"/>
              <a:t>6</a:t>
            </a:fld>
            <a:endParaRPr lang="en-US" dirty="0"/>
          </a:p>
        </p:txBody>
      </p:sp>
    </p:spTree>
    <p:extLst>
      <p:ext uri="{BB962C8B-B14F-4D97-AF65-F5344CB8AC3E}">
        <p14:creationId xmlns:p14="http://schemas.microsoft.com/office/powerpoint/2010/main" val="3333349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Although the statistics seem shocking, there is clearly greater recognition of mental health than ever before and employers must be at the heart of it as they will know their workforce best and the cultural shift that needs to happen. </a:t>
            </a:r>
          </a:p>
          <a:p>
            <a:endParaRPr lang="en-GB" dirty="0"/>
          </a:p>
          <a:p>
            <a:r>
              <a:rPr lang="en-GB" dirty="0"/>
              <a:t>Within our survey we asked people to tell us what their employer was doing to tackle poor mental health and wellbeing in the workplace.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can see that some offered helplines, mental health first aiders and flexible working to accommodate people’s needs. Which is a step in the right direction for providing people with some support. However, </a:t>
            </a:r>
            <a:r>
              <a:rPr lang="en-GB" b="0" u="none" dirty="0"/>
              <a:t>we found that 71% had not received any formal mental health training over the past 3 years. Which was quite surprising. </a:t>
            </a:r>
          </a:p>
          <a:p>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Additionally, many did not feel that if they disclosed to their employer that they had a mental health issue it wouldn’t be treated seriously. Only 31% said that they felt theirs would treat it extremely seriously. Meaning leaders in the industry need to do more to help people feel comfortable speaking about their mental health and employers need to demonstrate that they will do their best to support any employee with an issue whether that’s a physical one or a mental one. </a:t>
            </a:r>
            <a:r>
              <a:rPr lang="en-GB" b="0" u="none" dirty="0"/>
              <a:t>This is something we have embedded at the heart of the CIOB, setting up our own mental health first aiders scheme internally and partnering with Anxiety UK to ensure that we are helping to reduce this figure as much as we can both for our own staff and for the construction industry. </a:t>
            </a:r>
          </a:p>
          <a:p>
            <a:endParaRPr lang="en-GB" dirty="0"/>
          </a:p>
          <a:p>
            <a:endParaRPr lang="en-GB" dirty="0"/>
          </a:p>
          <a:p>
            <a:endParaRPr lang="en-GB" b="0" u="none" dirty="0"/>
          </a:p>
        </p:txBody>
      </p:sp>
      <p:sp>
        <p:nvSpPr>
          <p:cNvPr id="4" name="Slide Number Placeholder 3"/>
          <p:cNvSpPr>
            <a:spLocks noGrp="1"/>
          </p:cNvSpPr>
          <p:nvPr>
            <p:ph type="sldNum" sz="quarter" idx="5"/>
          </p:nvPr>
        </p:nvSpPr>
        <p:spPr/>
        <p:txBody>
          <a:bodyPr/>
          <a:lstStyle/>
          <a:p>
            <a:fld id="{1772942D-C7A0-644F-AFCE-C2872D7F7BFE}" type="slidenum">
              <a:rPr lang="en-US" smtClean="0"/>
              <a:t>7</a:t>
            </a:fld>
            <a:endParaRPr lang="en-US" dirty="0"/>
          </a:p>
        </p:txBody>
      </p:sp>
    </p:spTree>
    <p:extLst>
      <p:ext uri="{BB962C8B-B14F-4D97-AF65-F5344CB8AC3E}">
        <p14:creationId xmlns:p14="http://schemas.microsoft.com/office/powerpoint/2010/main" val="1370052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pandemic has no doubt impacted many people’s mental health over the past year and it is now more important than ever that we address this silent crisis within the industry. Tackling this agenda means that we all have a responsibility to work together as it is not a one-size fits all solution.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the report we made recommendations for professional bodies like ourselves, government and industry to start thinking about ways we can start to improve poor mental health in the built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see the full list of recommendations I encourage you to read the report on the CIOB’s website. </a:t>
            </a:r>
          </a:p>
          <a:p>
            <a:endParaRPr lang="en-GB" dirty="0"/>
          </a:p>
          <a:p>
            <a:endParaRPr lang="en-GB" dirty="0"/>
          </a:p>
        </p:txBody>
      </p:sp>
      <p:sp>
        <p:nvSpPr>
          <p:cNvPr id="4" name="Slide Number Placeholder 3"/>
          <p:cNvSpPr>
            <a:spLocks noGrp="1"/>
          </p:cNvSpPr>
          <p:nvPr>
            <p:ph type="sldNum" sz="quarter" idx="5"/>
          </p:nvPr>
        </p:nvSpPr>
        <p:spPr/>
        <p:txBody>
          <a:bodyPr/>
          <a:lstStyle/>
          <a:p>
            <a:fld id="{1772942D-C7A0-644F-AFCE-C2872D7F7BFE}" type="slidenum">
              <a:rPr lang="en-US" smtClean="0"/>
              <a:t>8</a:t>
            </a:fld>
            <a:endParaRPr lang="en-US" dirty="0"/>
          </a:p>
        </p:txBody>
      </p:sp>
    </p:spTree>
    <p:extLst>
      <p:ext uri="{BB962C8B-B14F-4D97-AF65-F5344CB8AC3E}">
        <p14:creationId xmlns:p14="http://schemas.microsoft.com/office/powerpoint/2010/main" val="2482582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 I mentioned at the start, the CIOB believe that to truly be a professional in the built environment, there </a:t>
            </a:r>
            <a:r>
              <a:rPr lang="en-GB" sz="1200" b="1" kern="1200" dirty="0">
                <a:solidFill>
                  <a:schemeClr val="tx1"/>
                </a:solidFill>
                <a:effectLst/>
                <a:latin typeface="+mn-lt"/>
                <a:ea typeface="+mn-ea"/>
                <a:cs typeface="+mn-cs"/>
              </a:rPr>
              <a:t>must be </a:t>
            </a:r>
            <a:r>
              <a:rPr lang="en-GB" sz="1200" kern="1200" dirty="0">
                <a:solidFill>
                  <a:schemeClr val="tx1"/>
                </a:solidFill>
                <a:effectLst/>
                <a:latin typeface="+mn-lt"/>
                <a:ea typeface="+mn-ea"/>
                <a:cs typeface="+mn-cs"/>
              </a:rPr>
              <a:t>recognition and care paid to the wider workforce, regardless if they are a close colleague or a subcontractor that you only see for a day or two. And This requires a </a:t>
            </a:r>
            <a:r>
              <a:rPr lang="en-GB" sz="1200" b="1" kern="1200" dirty="0">
                <a:solidFill>
                  <a:schemeClr val="tx1"/>
                </a:solidFill>
                <a:effectLst/>
                <a:latin typeface="+mn-lt"/>
                <a:ea typeface="+mn-ea"/>
                <a:cs typeface="+mn-cs"/>
              </a:rPr>
              <a:t>major</a:t>
            </a:r>
            <a:r>
              <a:rPr lang="en-GB" sz="1200" kern="1200" dirty="0">
                <a:solidFill>
                  <a:schemeClr val="tx1"/>
                </a:solidFill>
                <a:effectLst/>
                <a:latin typeface="+mn-lt"/>
                <a:ea typeface="+mn-ea"/>
                <a:cs typeface="+mn-cs"/>
              </a:rPr>
              <a:t> cultural shift in our industry.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Professional and trade bodies have a duty to promote and guide maintaining good mental health while at work. For the CIOB we have taken several steps to improve the understanding of mental health and wellbeing.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first step on this journey was the Benevolent Fund and our partnership with Anxiety UK which Dave will cover in his presentation. But in essence both our present and past members as well as their families are able to access free financial and mental health through the fund.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With the report highlighting how little training people in the construction industry have received on mental health awareness and managing mental health we wanted to create a course which was free for all of those in the industry around the globe and not just for our members. In October 2020 we launched the MOOC which is free for anyone to access on </a:t>
            </a:r>
            <a:r>
              <a:rPr lang="en-GB" dirty="0" err="1"/>
              <a:t>FutureLearn’s</a:t>
            </a:r>
            <a:r>
              <a:rPr lang="en-GB" dirty="0"/>
              <a:t> website. The course covers the foundation of what mental health is, tools to help manage mental health at a personal level but also at an organisational level.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course has received high praise and have even inspired some construction organisations to start looking further into their own wellbeing practices. Which ultimately helps to create that culture of change by enabling managers and supervisors to understand mental health and become more compassionate leaders.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CIOB has a range of globally applicable mental health training and guidance in our CPD library and a recent contribution was from Alzheimer's UK covering how this impacts the ageing population in construction. </a:t>
            </a:r>
          </a:p>
        </p:txBody>
      </p:sp>
      <p:sp>
        <p:nvSpPr>
          <p:cNvPr id="4" name="Slide Number Placeholder 3"/>
          <p:cNvSpPr>
            <a:spLocks noGrp="1"/>
          </p:cNvSpPr>
          <p:nvPr>
            <p:ph type="sldNum" sz="quarter" idx="5"/>
          </p:nvPr>
        </p:nvSpPr>
        <p:spPr/>
        <p:txBody>
          <a:bodyPr/>
          <a:lstStyle/>
          <a:p>
            <a:fld id="{1772942D-C7A0-644F-AFCE-C2872D7F7BFE}" type="slidenum">
              <a:rPr lang="en-US" smtClean="0"/>
              <a:t>9</a:t>
            </a:fld>
            <a:endParaRPr lang="en-US" dirty="0"/>
          </a:p>
        </p:txBody>
      </p:sp>
    </p:spTree>
    <p:extLst>
      <p:ext uri="{BB962C8B-B14F-4D97-AF65-F5344CB8AC3E}">
        <p14:creationId xmlns:p14="http://schemas.microsoft.com/office/powerpoint/2010/main" val="3661041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are going to need large numbers of workers over the next few years as the construction industry is crucial for the recovery from the pandemic. The built environment needs to become a more attractive and inclusive place to work that takes peoples physical and mental health into account whether they are there on-site or in an office.</a:t>
            </a:r>
          </a:p>
          <a:p>
            <a:endParaRPr lang="en-GB" dirty="0"/>
          </a:p>
          <a:p>
            <a:r>
              <a:rPr lang="en-GB" dirty="0"/>
              <a:t>Instilling mental health practices in the workplace can be daunting and we hope the recommendations we made in the report will help provide industry with food for thought on initiatives they can use in their own organisation. Additionally, we encourage people to use the free resources that are out there already whether that’s CIOB content or content from mental health charities. There is a wealth of information out there that leaders in construction can utilise to start making a positive change to their workforce wellbeing and lives. </a:t>
            </a:r>
          </a:p>
          <a:p>
            <a:endParaRPr lang="en-GB" dirty="0"/>
          </a:p>
          <a:p>
            <a:r>
              <a:rPr lang="en-GB" dirty="0"/>
              <a:t>Thank you.</a:t>
            </a:r>
          </a:p>
          <a:p>
            <a:endParaRPr lang="en-GB" dirty="0"/>
          </a:p>
        </p:txBody>
      </p:sp>
      <p:sp>
        <p:nvSpPr>
          <p:cNvPr id="4" name="Slide Number Placeholder 3"/>
          <p:cNvSpPr>
            <a:spLocks noGrp="1"/>
          </p:cNvSpPr>
          <p:nvPr>
            <p:ph type="sldNum" sz="quarter" idx="5"/>
          </p:nvPr>
        </p:nvSpPr>
        <p:spPr/>
        <p:txBody>
          <a:bodyPr/>
          <a:lstStyle/>
          <a:p>
            <a:fld id="{1772942D-C7A0-644F-AFCE-C2872D7F7BFE}" type="slidenum">
              <a:rPr lang="en-US" smtClean="0"/>
              <a:t>10</a:t>
            </a:fld>
            <a:endParaRPr lang="en-US" dirty="0"/>
          </a:p>
        </p:txBody>
      </p:sp>
    </p:spTree>
    <p:extLst>
      <p:ext uri="{BB962C8B-B14F-4D97-AF65-F5344CB8AC3E}">
        <p14:creationId xmlns:p14="http://schemas.microsoft.com/office/powerpoint/2010/main" val="37088405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936978"/>
            <a:ext cx="12192000" cy="5921022"/>
          </a:xfrm>
          <a:prstGeom prst="rect">
            <a:avLst/>
          </a:prstGeom>
          <a:solidFill>
            <a:srgbClr val="004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014226" y="2038720"/>
            <a:ext cx="9401964" cy="1011237"/>
          </a:xfrm>
        </p:spPr>
        <p:txBody>
          <a:bodyPr anchor="b">
            <a:noAutofit/>
          </a:bodyPr>
          <a:lstStyle>
            <a:lvl1pPr algn="l">
              <a:defRPr sz="6000" b="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2014226" y="3396033"/>
            <a:ext cx="4601063" cy="2268166"/>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DDC76131-9390-D142-B654-FEFC091A5E9E}" type="datetimeFigureOut">
              <a:rPr lang="en-US" smtClean="0"/>
              <a:pPr/>
              <a:t>2/16/2021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CD04AA93-445D-1140-B603-6EAC013CFE95}" type="slidenum">
              <a:rPr lang="en-US" smtClean="0"/>
              <a:pPr/>
              <a:t>‹#›</a:t>
            </a:fld>
            <a:endParaRPr lang="en-US" dirty="0"/>
          </a:p>
        </p:txBody>
      </p:sp>
      <p:sp>
        <p:nvSpPr>
          <p:cNvPr id="9" name="Rectangle 8"/>
          <p:cNvSpPr/>
          <p:nvPr userDrawn="1"/>
        </p:nvSpPr>
        <p:spPr>
          <a:xfrm>
            <a:off x="-8794045" y="2576875"/>
            <a:ext cx="10356715" cy="76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562670" y="2452898"/>
            <a:ext cx="324254" cy="3242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a:stretch>
            <a:fillRect/>
          </a:stretch>
        </p:blipFill>
        <p:spPr>
          <a:xfrm>
            <a:off x="6855645" y="3970528"/>
            <a:ext cx="7346808" cy="1724051"/>
          </a:xfrm>
          <a:prstGeom prst="rect">
            <a:avLst/>
          </a:prstGeom>
        </p:spPr>
      </p:pic>
    </p:spTree>
    <p:extLst>
      <p:ext uri="{BB962C8B-B14F-4D97-AF65-F5344CB8AC3E}">
        <p14:creationId xmlns:p14="http://schemas.microsoft.com/office/powerpoint/2010/main" val="846720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11" name="Rectangle 10"/>
          <p:cNvSpPr/>
          <p:nvPr userDrawn="1"/>
        </p:nvSpPr>
        <p:spPr>
          <a:xfrm>
            <a:off x="0" y="936978"/>
            <a:ext cx="12192000" cy="5921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014226" y="2152753"/>
            <a:ext cx="9401964" cy="895247"/>
          </a:xfrm>
          <a:solidFill>
            <a:schemeClr val="bg1"/>
          </a:solidFill>
        </p:spPr>
        <p:txBody>
          <a:bodyPr anchor="b">
            <a:noAutofit/>
          </a:bodyPr>
          <a:lstStyle>
            <a:lvl1pPr algn="l">
              <a:defRPr sz="6000" b="0">
                <a:solidFill>
                  <a:srgbClr val="004C99"/>
                </a:solidFill>
                <a:latin typeface="+mn-lt"/>
              </a:defRPr>
            </a:lvl1pPr>
          </a:lstStyle>
          <a:p>
            <a:r>
              <a:rPr lang="en-US"/>
              <a:t>Click to edit Master title style</a:t>
            </a:r>
          </a:p>
        </p:txBody>
      </p:sp>
      <p:sp>
        <p:nvSpPr>
          <p:cNvPr id="3" name="Subtitle 2"/>
          <p:cNvSpPr>
            <a:spLocks noGrp="1"/>
          </p:cNvSpPr>
          <p:nvPr>
            <p:ph type="subTitle" idx="1"/>
          </p:nvPr>
        </p:nvSpPr>
        <p:spPr>
          <a:xfrm>
            <a:off x="2014226" y="3396033"/>
            <a:ext cx="4601063" cy="2268166"/>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DDC76131-9390-D142-B654-FEFC091A5E9E}" type="datetimeFigureOut">
              <a:rPr lang="en-US" smtClean="0"/>
              <a:pPr/>
              <a:t>2/16/2021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CD04AA93-445D-1140-B603-6EAC013CFE95}" type="slidenum">
              <a:rPr lang="en-US" smtClean="0"/>
              <a:pPr/>
              <a:t>‹#›</a:t>
            </a:fld>
            <a:endParaRPr lang="en-US" dirty="0"/>
          </a:p>
        </p:txBody>
      </p:sp>
      <p:sp>
        <p:nvSpPr>
          <p:cNvPr id="9" name="Rectangle 8"/>
          <p:cNvSpPr/>
          <p:nvPr userDrawn="1"/>
        </p:nvSpPr>
        <p:spPr>
          <a:xfrm>
            <a:off x="-8748889" y="2591265"/>
            <a:ext cx="10356715" cy="76301"/>
          </a:xfrm>
          <a:prstGeom prst="rect">
            <a:avLst/>
          </a:prstGeom>
          <a:solidFill>
            <a:srgbClr val="004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562670" y="2452898"/>
            <a:ext cx="324254" cy="324254"/>
          </a:xfrm>
          <a:prstGeom prst="ellipse">
            <a:avLst/>
          </a:prstGeom>
          <a:solidFill>
            <a:srgbClr val="004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stretch>
            <a:fillRect/>
          </a:stretch>
        </p:blipFill>
        <p:spPr>
          <a:xfrm>
            <a:off x="6923380" y="4015684"/>
            <a:ext cx="13041221" cy="1648515"/>
          </a:xfrm>
          <a:prstGeom prst="rect">
            <a:avLst/>
          </a:prstGeom>
        </p:spPr>
      </p:pic>
      <p:pic>
        <p:nvPicPr>
          <p:cNvPr id="15" name="Picture 14"/>
          <p:cNvPicPr>
            <a:picLocks noChangeAspect="1"/>
          </p:cNvPicPr>
          <p:nvPr userDrawn="1"/>
        </p:nvPicPr>
        <p:blipFill>
          <a:blip r:embed="rId3"/>
          <a:stretch>
            <a:fillRect/>
          </a:stretch>
        </p:blipFill>
        <p:spPr>
          <a:xfrm>
            <a:off x="6889512" y="3982862"/>
            <a:ext cx="7195781" cy="16886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7" name="Rectangle 6"/>
          <p:cNvSpPr/>
          <p:nvPr userDrawn="1"/>
        </p:nvSpPr>
        <p:spPr>
          <a:xfrm>
            <a:off x="0" y="936978"/>
            <a:ext cx="12192000" cy="5921022"/>
          </a:xfrm>
          <a:prstGeom prst="rect">
            <a:avLst/>
          </a:prstGeom>
          <a:solidFill>
            <a:srgbClr val="004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014226" y="2038720"/>
            <a:ext cx="9401964" cy="1011237"/>
          </a:xfrm>
        </p:spPr>
        <p:txBody>
          <a:bodyPr anchor="b">
            <a:noAutofit/>
          </a:bodyPr>
          <a:lstStyle>
            <a:lvl1pPr algn="l">
              <a:defRPr sz="6000" b="0">
                <a:solidFill>
                  <a:schemeClr val="bg1"/>
                </a:solidFill>
                <a:latin typeface="+mn-lt"/>
              </a:defRPr>
            </a:lvl1pPr>
          </a:lstStyle>
          <a:p>
            <a:r>
              <a:rPr lang="en-US"/>
              <a:t>Click to edit Master title style</a:t>
            </a:r>
          </a:p>
        </p:txBody>
      </p:sp>
      <p:sp>
        <p:nvSpPr>
          <p:cNvPr id="3" name="Subtitle 2"/>
          <p:cNvSpPr>
            <a:spLocks noGrp="1"/>
          </p:cNvSpPr>
          <p:nvPr>
            <p:ph type="subTitle" idx="1"/>
          </p:nvPr>
        </p:nvSpPr>
        <p:spPr>
          <a:xfrm>
            <a:off x="2014226" y="3396033"/>
            <a:ext cx="6596374" cy="2268166"/>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DDC76131-9390-D142-B654-FEFC091A5E9E}" type="datetimeFigureOut">
              <a:rPr lang="en-US" smtClean="0"/>
              <a:pPr/>
              <a:t>2/16/2021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CD04AA93-445D-1140-B603-6EAC013CFE95}" type="slidenum">
              <a:rPr lang="en-US" smtClean="0"/>
              <a:pPr/>
              <a:t>‹#›</a:t>
            </a:fld>
            <a:endParaRPr lang="en-US" dirty="0"/>
          </a:p>
        </p:txBody>
      </p:sp>
      <p:sp>
        <p:nvSpPr>
          <p:cNvPr id="9" name="Rectangle 8"/>
          <p:cNvSpPr/>
          <p:nvPr userDrawn="1"/>
        </p:nvSpPr>
        <p:spPr>
          <a:xfrm>
            <a:off x="-8794045" y="2576875"/>
            <a:ext cx="10356715" cy="763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562670" y="2452898"/>
            <a:ext cx="324254" cy="3242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stretch>
            <a:fillRect/>
          </a:stretch>
        </p:blipFill>
        <p:spPr>
          <a:xfrm>
            <a:off x="6794231" y="4084664"/>
            <a:ext cx="8826502" cy="160866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11" name="Rectangle 10"/>
          <p:cNvSpPr/>
          <p:nvPr userDrawn="1"/>
        </p:nvSpPr>
        <p:spPr>
          <a:xfrm>
            <a:off x="0" y="936978"/>
            <a:ext cx="12192000" cy="5921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014226" y="2152753"/>
            <a:ext cx="9401964" cy="895247"/>
          </a:xfrm>
          <a:solidFill>
            <a:schemeClr val="bg1"/>
          </a:solidFill>
        </p:spPr>
        <p:txBody>
          <a:bodyPr anchor="b">
            <a:noAutofit/>
          </a:bodyPr>
          <a:lstStyle>
            <a:lvl1pPr algn="l">
              <a:defRPr sz="6000" b="0">
                <a:solidFill>
                  <a:srgbClr val="004C99"/>
                </a:solidFill>
                <a:latin typeface="+mn-lt"/>
              </a:defRPr>
            </a:lvl1pPr>
          </a:lstStyle>
          <a:p>
            <a:r>
              <a:rPr lang="en-US"/>
              <a:t>Click to edit Master title style</a:t>
            </a:r>
          </a:p>
        </p:txBody>
      </p:sp>
      <p:sp>
        <p:nvSpPr>
          <p:cNvPr id="3" name="Subtitle 2"/>
          <p:cNvSpPr>
            <a:spLocks noGrp="1"/>
          </p:cNvSpPr>
          <p:nvPr>
            <p:ph type="subTitle" idx="1"/>
          </p:nvPr>
        </p:nvSpPr>
        <p:spPr>
          <a:xfrm>
            <a:off x="2014226" y="3396033"/>
            <a:ext cx="6596374" cy="2268166"/>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DDC76131-9390-D142-B654-FEFC091A5E9E}" type="datetimeFigureOut">
              <a:rPr lang="en-US" smtClean="0"/>
              <a:pPr/>
              <a:t>2/16/2021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CD04AA93-445D-1140-B603-6EAC013CFE95}" type="slidenum">
              <a:rPr lang="en-US" smtClean="0"/>
              <a:pPr/>
              <a:t>‹#›</a:t>
            </a:fld>
            <a:endParaRPr lang="en-US" dirty="0"/>
          </a:p>
        </p:txBody>
      </p:sp>
      <p:sp>
        <p:nvSpPr>
          <p:cNvPr id="9" name="Rectangle 8"/>
          <p:cNvSpPr/>
          <p:nvPr userDrawn="1"/>
        </p:nvSpPr>
        <p:spPr>
          <a:xfrm>
            <a:off x="-8748889" y="2591265"/>
            <a:ext cx="10356715" cy="76301"/>
          </a:xfrm>
          <a:prstGeom prst="rect">
            <a:avLst/>
          </a:prstGeom>
          <a:solidFill>
            <a:srgbClr val="004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562670" y="2452898"/>
            <a:ext cx="324254" cy="324254"/>
          </a:xfrm>
          <a:prstGeom prst="ellipse">
            <a:avLst/>
          </a:prstGeom>
          <a:solidFill>
            <a:srgbClr val="004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stretch>
            <a:fillRect/>
          </a:stretch>
        </p:blipFill>
        <p:spPr>
          <a:xfrm>
            <a:off x="6923380" y="4015684"/>
            <a:ext cx="13041221" cy="1648515"/>
          </a:xfrm>
          <a:prstGeom prst="rect">
            <a:avLst/>
          </a:prstGeom>
        </p:spPr>
      </p:pic>
      <p:pic>
        <p:nvPicPr>
          <p:cNvPr id="14" name="Picture 13"/>
          <p:cNvPicPr>
            <a:picLocks noChangeAspect="1"/>
          </p:cNvPicPr>
          <p:nvPr userDrawn="1"/>
        </p:nvPicPr>
        <p:blipFill>
          <a:blip r:embed="rId3"/>
          <a:stretch>
            <a:fillRect/>
          </a:stretch>
        </p:blipFill>
        <p:spPr>
          <a:xfrm>
            <a:off x="6816280" y="4129820"/>
            <a:ext cx="8233069" cy="150051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p:cNvSpPr/>
          <p:nvPr userDrawn="1"/>
        </p:nvSpPr>
        <p:spPr>
          <a:xfrm>
            <a:off x="0" y="936978"/>
            <a:ext cx="12192000" cy="5921022"/>
          </a:xfrm>
          <a:prstGeom prst="rect">
            <a:avLst/>
          </a:prstGeom>
          <a:solidFill>
            <a:srgbClr val="004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DDC76131-9390-D142-B654-FEFC091A5E9E}" type="datetimeFigureOut">
              <a:rPr lang="en-US" smtClean="0"/>
              <a:pPr/>
              <a:t>2/16/2021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CD04AA93-445D-1140-B603-6EAC013CFE95}" type="slidenum">
              <a:rPr lang="en-US" smtClean="0"/>
              <a:pPr/>
              <a:t>‹#›</a:t>
            </a:fld>
            <a:endParaRPr lang="en-US" dirty="0"/>
          </a:p>
        </p:txBody>
      </p:sp>
      <p:sp>
        <p:nvSpPr>
          <p:cNvPr id="11" name="Rectangle: Rounded Corners 13">
            <a:extLst>
              <a:ext uri="{FF2B5EF4-FFF2-40B4-BE49-F238E27FC236}">
                <a16:creationId xmlns:a16="http://schemas.microsoft.com/office/drawing/2014/main" id="{BA313154-AAF1-4A26-9A4C-5E13A5575373}"/>
              </a:ext>
            </a:extLst>
          </p:cNvPr>
          <p:cNvSpPr/>
          <p:nvPr userDrawn="1"/>
        </p:nvSpPr>
        <p:spPr>
          <a:xfrm>
            <a:off x="838200" y="1482283"/>
            <a:ext cx="10515600" cy="4409852"/>
          </a:xfrm>
          <a:prstGeom prst="roundRect">
            <a:avLst>
              <a:gd name="adj" fmla="val 913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Diagonal Corners Rounded 14">
            <a:extLst>
              <a:ext uri="{FF2B5EF4-FFF2-40B4-BE49-F238E27FC236}">
                <a16:creationId xmlns:a16="http://schemas.microsoft.com/office/drawing/2014/main" id="{10105061-D82F-40BE-8295-E6D7BCE53251}"/>
              </a:ext>
            </a:extLst>
          </p:cNvPr>
          <p:cNvSpPr/>
          <p:nvPr userDrawn="1"/>
        </p:nvSpPr>
        <p:spPr>
          <a:xfrm>
            <a:off x="9502140" y="5375718"/>
            <a:ext cx="1851660" cy="516416"/>
          </a:xfrm>
          <a:prstGeom prst="round2DiagRect">
            <a:avLst>
              <a:gd name="adj1" fmla="val 50000"/>
              <a:gd name="adj2" fmla="val 0"/>
            </a:avLst>
          </a:prstGeom>
          <a:solidFill>
            <a:srgbClr val="4741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Top Corners Rounded 18">
            <a:extLst>
              <a:ext uri="{FF2B5EF4-FFF2-40B4-BE49-F238E27FC236}">
                <a16:creationId xmlns:a16="http://schemas.microsoft.com/office/drawing/2014/main" id="{2F0EF43F-3F17-405E-A3FD-851B8C8EA687}"/>
              </a:ext>
            </a:extLst>
          </p:cNvPr>
          <p:cNvSpPr/>
          <p:nvPr userDrawn="1"/>
        </p:nvSpPr>
        <p:spPr>
          <a:xfrm>
            <a:off x="838200" y="1482281"/>
            <a:ext cx="10515600" cy="1946719"/>
          </a:xfrm>
          <a:prstGeom prst="round2SameRect">
            <a:avLst/>
          </a:prstGeom>
          <a:blipFill dpi="0" rotWithShape="1">
            <a:blip r:embed="rId2"/>
            <a:srcRect/>
            <a:stretch>
              <a:fillRect l="-12" t="-22927" r="-12" b="-668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Content Placeholder 3"/>
          <p:cNvSpPr>
            <a:spLocks noGrp="1"/>
          </p:cNvSpPr>
          <p:nvPr>
            <p:ph sz="half" idx="2"/>
          </p:nvPr>
        </p:nvSpPr>
        <p:spPr>
          <a:xfrm>
            <a:off x="1219202" y="3560616"/>
            <a:ext cx="9933710" cy="2256440"/>
          </a:xfrm>
          <a:custGeom>
            <a:avLst/>
            <a:gdLst>
              <a:gd name="connsiteX0" fmla="*/ 0 w 8465126"/>
              <a:gd name="connsiteY0" fmla="*/ 0 h 2232031"/>
              <a:gd name="connsiteX1" fmla="*/ 7649765 w 8465126"/>
              <a:gd name="connsiteY1" fmla="*/ 0 h 2232031"/>
              <a:gd name="connsiteX2" fmla="*/ 8465126 w 8465126"/>
              <a:gd name="connsiteY2" fmla="*/ 815361 h 2232031"/>
              <a:gd name="connsiteX3" fmla="*/ 8465126 w 8465126"/>
              <a:gd name="connsiteY3" fmla="*/ 2232031 h 2232031"/>
              <a:gd name="connsiteX4" fmla="*/ 0 w 8465126"/>
              <a:gd name="connsiteY4" fmla="*/ 2232031 h 2232031"/>
              <a:gd name="connsiteX5" fmla="*/ 0 w 8465126"/>
              <a:gd name="connsiteY5" fmla="*/ 0 h 2232031"/>
              <a:gd name="connsiteX0" fmla="*/ 0 w 8465126"/>
              <a:gd name="connsiteY0" fmla="*/ 0 h 2232031"/>
              <a:gd name="connsiteX1" fmla="*/ 7649765 w 8465126"/>
              <a:gd name="connsiteY1" fmla="*/ 0 h 2232031"/>
              <a:gd name="connsiteX2" fmla="*/ 8465126 w 8465126"/>
              <a:gd name="connsiteY2" fmla="*/ 815361 h 2232031"/>
              <a:gd name="connsiteX3" fmla="*/ 8118763 w 8465126"/>
              <a:gd name="connsiteY3" fmla="*/ 2218177 h 2232031"/>
              <a:gd name="connsiteX4" fmla="*/ 0 w 8465126"/>
              <a:gd name="connsiteY4" fmla="*/ 2232031 h 2232031"/>
              <a:gd name="connsiteX5" fmla="*/ 0 w 8465126"/>
              <a:gd name="connsiteY5" fmla="*/ 0 h 2232031"/>
              <a:gd name="connsiteX0" fmla="*/ 0 w 8118763"/>
              <a:gd name="connsiteY0" fmla="*/ 0 h 2232031"/>
              <a:gd name="connsiteX1" fmla="*/ 7649765 w 8118763"/>
              <a:gd name="connsiteY1" fmla="*/ 0 h 2232031"/>
              <a:gd name="connsiteX2" fmla="*/ 8118763 w 8118763"/>
              <a:gd name="connsiteY2" fmla="*/ 1508088 h 2232031"/>
              <a:gd name="connsiteX3" fmla="*/ 8118763 w 8118763"/>
              <a:gd name="connsiteY3" fmla="*/ 2218177 h 2232031"/>
              <a:gd name="connsiteX4" fmla="*/ 0 w 8118763"/>
              <a:gd name="connsiteY4" fmla="*/ 2232031 h 2232031"/>
              <a:gd name="connsiteX5" fmla="*/ 0 w 8118763"/>
              <a:gd name="connsiteY5" fmla="*/ 0 h 2232031"/>
              <a:gd name="connsiteX0" fmla="*/ 0 w 8864075"/>
              <a:gd name="connsiteY0" fmla="*/ 0 h 2232031"/>
              <a:gd name="connsiteX1" fmla="*/ 7649765 w 8864075"/>
              <a:gd name="connsiteY1" fmla="*/ 0 h 2232031"/>
              <a:gd name="connsiteX2" fmla="*/ 8118763 w 8864075"/>
              <a:gd name="connsiteY2" fmla="*/ 1508088 h 2232031"/>
              <a:gd name="connsiteX3" fmla="*/ 8118763 w 8864075"/>
              <a:gd name="connsiteY3" fmla="*/ 2218177 h 2232031"/>
              <a:gd name="connsiteX4" fmla="*/ 0 w 8864075"/>
              <a:gd name="connsiteY4" fmla="*/ 2232031 h 2232031"/>
              <a:gd name="connsiteX5" fmla="*/ 0 w 8864075"/>
              <a:gd name="connsiteY5" fmla="*/ 0 h 2232031"/>
              <a:gd name="connsiteX0" fmla="*/ 0 w 9853173"/>
              <a:gd name="connsiteY0" fmla="*/ 0 h 2232031"/>
              <a:gd name="connsiteX1" fmla="*/ 7649765 w 9853173"/>
              <a:gd name="connsiteY1" fmla="*/ 0 h 2232031"/>
              <a:gd name="connsiteX2" fmla="*/ 9850582 w 9853173"/>
              <a:gd name="connsiteY2" fmla="*/ 1347192 h 2232031"/>
              <a:gd name="connsiteX3" fmla="*/ 8118763 w 9853173"/>
              <a:gd name="connsiteY3" fmla="*/ 1508088 h 2232031"/>
              <a:gd name="connsiteX4" fmla="*/ 8118763 w 9853173"/>
              <a:gd name="connsiteY4" fmla="*/ 2218177 h 2232031"/>
              <a:gd name="connsiteX5" fmla="*/ 0 w 9853173"/>
              <a:gd name="connsiteY5" fmla="*/ 2232031 h 2232031"/>
              <a:gd name="connsiteX6" fmla="*/ 0 w 9853173"/>
              <a:gd name="connsiteY6" fmla="*/ 0 h 2232031"/>
              <a:gd name="connsiteX0" fmla="*/ 0 w 9853173"/>
              <a:gd name="connsiteY0" fmla="*/ 0 h 2245886"/>
              <a:gd name="connsiteX1" fmla="*/ 7649765 w 9853173"/>
              <a:gd name="connsiteY1" fmla="*/ 0 h 2245886"/>
              <a:gd name="connsiteX2" fmla="*/ 9850582 w 9853173"/>
              <a:gd name="connsiteY2" fmla="*/ 1347192 h 2245886"/>
              <a:gd name="connsiteX3" fmla="*/ 8118763 w 9853173"/>
              <a:gd name="connsiteY3" fmla="*/ 1508088 h 2245886"/>
              <a:gd name="connsiteX4" fmla="*/ 8201891 w 9853173"/>
              <a:gd name="connsiteY4" fmla="*/ 2245886 h 2245886"/>
              <a:gd name="connsiteX5" fmla="*/ 0 w 9853173"/>
              <a:gd name="connsiteY5" fmla="*/ 2232031 h 2245886"/>
              <a:gd name="connsiteX6" fmla="*/ 0 w 9853173"/>
              <a:gd name="connsiteY6" fmla="*/ 0 h 2245886"/>
              <a:gd name="connsiteX0" fmla="*/ 0 w 9853279"/>
              <a:gd name="connsiteY0" fmla="*/ 0 h 2245886"/>
              <a:gd name="connsiteX1" fmla="*/ 7649765 w 9853279"/>
              <a:gd name="connsiteY1" fmla="*/ 0 h 2245886"/>
              <a:gd name="connsiteX2" fmla="*/ 9850582 w 9853279"/>
              <a:gd name="connsiteY2" fmla="*/ 1347192 h 2245886"/>
              <a:gd name="connsiteX3" fmla="*/ 8188035 w 9853279"/>
              <a:gd name="connsiteY3" fmla="*/ 1535797 h 2245886"/>
              <a:gd name="connsiteX4" fmla="*/ 8201891 w 9853279"/>
              <a:gd name="connsiteY4" fmla="*/ 2245886 h 2245886"/>
              <a:gd name="connsiteX5" fmla="*/ 0 w 9853279"/>
              <a:gd name="connsiteY5" fmla="*/ 2232031 h 2245886"/>
              <a:gd name="connsiteX6" fmla="*/ 0 w 9853279"/>
              <a:gd name="connsiteY6" fmla="*/ 0 h 2245886"/>
              <a:gd name="connsiteX0" fmla="*/ 0 w 9880944"/>
              <a:gd name="connsiteY0" fmla="*/ 0 h 2245886"/>
              <a:gd name="connsiteX1" fmla="*/ 7649765 w 9880944"/>
              <a:gd name="connsiteY1" fmla="*/ 0 h 2245886"/>
              <a:gd name="connsiteX2" fmla="*/ 9878291 w 9880944"/>
              <a:gd name="connsiteY2" fmla="*/ 1471882 h 2245886"/>
              <a:gd name="connsiteX3" fmla="*/ 8188035 w 9880944"/>
              <a:gd name="connsiteY3" fmla="*/ 1535797 h 2245886"/>
              <a:gd name="connsiteX4" fmla="*/ 8201891 w 9880944"/>
              <a:gd name="connsiteY4" fmla="*/ 2245886 h 2245886"/>
              <a:gd name="connsiteX5" fmla="*/ 0 w 9880944"/>
              <a:gd name="connsiteY5" fmla="*/ 2232031 h 2245886"/>
              <a:gd name="connsiteX6" fmla="*/ 0 w 9880944"/>
              <a:gd name="connsiteY6" fmla="*/ 0 h 2245886"/>
              <a:gd name="connsiteX0" fmla="*/ 0 w 9960829"/>
              <a:gd name="connsiteY0" fmla="*/ 0 h 2245886"/>
              <a:gd name="connsiteX1" fmla="*/ 7649765 w 9960829"/>
              <a:gd name="connsiteY1" fmla="*/ 0 h 2245886"/>
              <a:gd name="connsiteX2" fmla="*/ 9601199 w 9960829"/>
              <a:gd name="connsiteY2" fmla="*/ 308100 h 2245886"/>
              <a:gd name="connsiteX3" fmla="*/ 9878291 w 9960829"/>
              <a:gd name="connsiteY3" fmla="*/ 1471882 h 2245886"/>
              <a:gd name="connsiteX4" fmla="*/ 8188035 w 9960829"/>
              <a:gd name="connsiteY4" fmla="*/ 1535797 h 2245886"/>
              <a:gd name="connsiteX5" fmla="*/ 8201891 w 9960829"/>
              <a:gd name="connsiteY5" fmla="*/ 2245886 h 2245886"/>
              <a:gd name="connsiteX6" fmla="*/ 0 w 9960829"/>
              <a:gd name="connsiteY6" fmla="*/ 2232031 h 2245886"/>
              <a:gd name="connsiteX7" fmla="*/ 0 w 9960829"/>
              <a:gd name="connsiteY7" fmla="*/ 0 h 2245886"/>
              <a:gd name="connsiteX0" fmla="*/ 0 w 9913888"/>
              <a:gd name="connsiteY0" fmla="*/ 0 h 2245886"/>
              <a:gd name="connsiteX1" fmla="*/ 7649765 w 9913888"/>
              <a:gd name="connsiteY1" fmla="*/ 0 h 2245886"/>
              <a:gd name="connsiteX2" fmla="*/ 9601199 w 9913888"/>
              <a:gd name="connsiteY2" fmla="*/ 308100 h 2245886"/>
              <a:gd name="connsiteX3" fmla="*/ 9878291 w 9913888"/>
              <a:gd name="connsiteY3" fmla="*/ 1471882 h 2245886"/>
              <a:gd name="connsiteX4" fmla="*/ 8188035 w 9913888"/>
              <a:gd name="connsiteY4" fmla="*/ 1535797 h 2245886"/>
              <a:gd name="connsiteX5" fmla="*/ 8201891 w 9913888"/>
              <a:gd name="connsiteY5" fmla="*/ 2245886 h 2245886"/>
              <a:gd name="connsiteX6" fmla="*/ 0 w 9913888"/>
              <a:gd name="connsiteY6" fmla="*/ 2232031 h 2245886"/>
              <a:gd name="connsiteX7" fmla="*/ 0 w 9913888"/>
              <a:gd name="connsiteY7" fmla="*/ 0 h 2245886"/>
              <a:gd name="connsiteX0" fmla="*/ 0 w 9913888"/>
              <a:gd name="connsiteY0" fmla="*/ 0 h 2245886"/>
              <a:gd name="connsiteX1" fmla="*/ 7649765 w 9913888"/>
              <a:gd name="connsiteY1" fmla="*/ 0 h 2245886"/>
              <a:gd name="connsiteX2" fmla="*/ 9601199 w 9913888"/>
              <a:gd name="connsiteY2" fmla="*/ 308100 h 2245886"/>
              <a:gd name="connsiteX3" fmla="*/ 9878291 w 9913888"/>
              <a:gd name="connsiteY3" fmla="*/ 1471882 h 2245886"/>
              <a:gd name="connsiteX4" fmla="*/ 8188035 w 9913888"/>
              <a:gd name="connsiteY4" fmla="*/ 1535797 h 2245886"/>
              <a:gd name="connsiteX5" fmla="*/ 8201891 w 9913888"/>
              <a:gd name="connsiteY5" fmla="*/ 2245886 h 2245886"/>
              <a:gd name="connsiteX6" fmla="*/ 0 w 9913888"/>
              <a:gd name="connsiteY6" fmla="*/ 2232031 h 2245886"/>
              <a:gd name="connsiteX7" fmla="*/ 0 w 9913888"/>
              <a:gd name="connsiteY7" fmla="*/ 0 h 2245886"/>
              <a:gd name="connsiteX0" fmla="*/ 0 w 9979475"/>
              <a:gd name="connsiteY0" fmla="*/ 61961 h 2307847"/>
              <a:gd name="connsiteX1" fmla="*/ 7649765 w 9979475"/>
              <a:gd name="connsiteY1" fmla="*/ 61961 h 2307847"/>
              <a:gd name="connsiteX2" fmla="*/ 9961418 w 9979475"/>
              <a:gd name="connsiteY2" fmla="*/ 120679 h 2307847"/>
              <a:gd name="connsiteX3" fmla="*/ 9878291 w 9979475"/>
              <a:gd name="connsiteY3" fmla="*/ 1533843 h 2307847"/>
              <a:gd name="connsiteX4" fmla="*/ 8188035 w 9979475"/>
              <a:gd name="connsiteY4" fmla="*/ 1597758 h 2307847"/>
              <a:gd name="connsiteX5" fmla="*/ 8201891 w 9979475"/>
              <a:gd name="connsiteY5" fmla="*/ 2307847 h 2307847"/>
              <a:gd name="connsiteX6" fmla="*/ 0 w 9979475"/>
              <a:gd name="connsiteY6" fmla="*/ 2293992 h 2307847"/>
              <a:gd name="connsiteX7" fmla="*/ 0 w 9979475"/>
              <a:gd name="connsiteY7" fmla="*/ 61961 h 2307847"/>
              <a:gd name="connsiteX0" fmla="*/ 0 w 9979475"/>
              <a:gd name="connsiteY0" fmla="*/ 0 h 2245886"/>
              <a:gd name="connsiteX1" fmla="*/ 7649765 w 9979475"/>
              <a:gd name="connsiteY1" fmla="*/ 0 h 2245886"/>
              <a:gd name="connsiteX2" fmla="*/ 9961418 w 9979475"/>
              <a:gd name="connsiteY2" fmla="*/ 58718 h 2245886"/>
              <a:gd name="connsiteX3" fmla="*/ 9878291 w 9979475"/>
              <a:gd name="connsiteY3" fmla="*/ 1471882 h 2245886"/>
              <a:gd name="connsiteX4" fmla="*/ 8188035 w 9979475"/>
              <a:gd name="connsiteY4" fmla="*/ 1535797 h 2245886"/>
              <a:gd name="connsiteX5" fmla="*/ 8201891 w 9979475"/>
              <a:gd name="connsiteY5" fmla="*/ 2245886 h 2245886"/>
              <a:gd name="connsiteX6" fmla="*/ 0 w 9979475"/>
              <a:gd name="connsiteY6" fmla="*/ 2232031 h 2245886"/>
              <a:gd name="connsiteX7" fmla="*/ 0 w 9979475"/>
              <a:gd name="connsiteY7" fmla="*/ 0 h 2245886"/>
              <a:gd name="connsiteX0" fmla="*/ 0 w 9967126"/>
              <a:gd name="connsiteY0" fmla="*/ 0 h 2245886"/>
              <a:gd name="connsiteX1" fmla="*/ 7649765 w 9967126"/>
              <a:gd name="connsiteY1" fmla="*/ 0 h 2245886"/>
              <a:gd name="connsiteX2" fmla="*/ 9933709 w 9967126"/>
              <a:gd name="connsiteY2" fmla="*/ 58718 h 2245886"/>
              <a:gd name="connsiteX3" fmla="*/ 9878291 w 9967126"/>
              <a:gd name="connsiteY3" fmla="*/ 1471882 h 2245886"/>
              <a:gd name="connsiteX4" fmla="*/ 8188035 w 9967126"/>
              <a:gd name="connsiteY4" fmla="*/ 1535797 h 2245886"/>
              <a:gd name="connsiteX5" fmla="*/ 8201891 w 9967126"/>
              <a:gd name="connsiteY5" fmla="*/ 2245886 h 2245886"/>
              <a:gd name="connsiteX6" fmla="*/ 0 w 9967126"/>
              <a:gd name="connsiteY6" fmla="*/ 2232031 h 2245886"/>
              <a:gd name="connsiteX7" fmla="*/ 0 w 9967126"/>
              <a:gd name="connsiteY7" fmla="*/ 0 h 2245886"/>
              <a:gd name="connsiteX0" fmla="*/ 0 w 9967126"/>
              <a:gd name="connsiteY0" fmla="*/ 3065 h 2248951"/>
              <a:gd name="connsiteX1" fmla="*/ 7649765 w 9967126"/>
              <a:gd name="connsiteY1" fmla="*/ 3065 h 2248951"/>
              <a:gd name="connsiteX2" fmla="*/ 9933709 w 9967126"/>
              <a:gd name="connsiteY2" fmla="*/ 61783 h 2248951"/>
              <a:gd name="connsiteX3" fmla="*/ 9878291 w 9967126"/>
              <a:gd name="connsiteY3" fmla="*/ 1474947 h 2248951"/>
              <a:gd name="connsiteX4" fmla="*/ 8188035 w 9967126"/>
              <a:gd name="connsiteY4" fmla="*/ 1538862 h 2248951"/>
              <a:gd name="connsiteX5" fmla="*/ 8201891 w 9967126"/>
              <a:gd name="connsiteY5" fmla="*/ 2248951 h 2248951"/>
              <a:gd name="connsiteX6" fmla="*/ 0 w 9967126"/>
              <a:gd name="connsiteY6" fmla="*/ 2235096 h 2248951"/>
              <a:gd name="connsiteX7" fmla="*/ 0 w 9967126"/>
              <a:gd name="connsiteY7" fmla="*/ 3065 h 2248951"/>
              <a:gd name="connsiteX0" fmla="*/ 0 w 9967126"/>
              <a:gd name="connsiteY0" fmla="*/ 14856 h 2260742"/>
              <a:gd name="connsiteX1" fmla="*/ 7649765 w 9967126"/>
              <a:gd name="connsiteY1" fmla="*/ 14856 h 2260742"/>
              <a:gd name="connsiteX2" fmla="*/ 9933709 w 9967126"/>
              <a:gd name="connsiteY2" fmla="*/ 32010 h 2260742"/>
              <a:gd name="connsiteX3" fmla="*/ 9878291 w 9967126"/>
              <a:gd name="connsiteY3" fmla="*/ 1486738 h 2260742"/>
              <a:gd name="connsiteX4" fmla="*/ 8188035 w 9967126"/>
              <a:gd name="connsiteY4" fmla="*/ 1550653 h 2260742"/>
              <a:gd name="connsiteX5" fmla="*/ 8201891 w 9967126"/>
              <a:gd name="connsiteY5" fmla="*/ 2260742 h 2260742"/>
              <a:gd name="connsiteX6" fmla="*/ 0 w 9967126"/>
              <a:gd name="connsiteY6" fmla="*/ 2246887 h 2260742"/>
              <a:gd name="connsiteX7" fmla="*/ 0 w 9967126"/>
              <a:gd name="connsiteY7" fmla="*/ 14856 h 2260742"/>
              <a:gd name="connsiteX0" fmla="*/ 0 w 9967126"/>
              <a:gd name="connsiteY0" fmla="*/ 14856 h 2260742"/>
              <a:gd name="connsiteX1" fmla="*/ 7649765 w 9967126"/>
              <a:gd name="connsiteY1" fmla="*/ 14856 h 2260742"/>
              <a:gd name="connsiteX2" fmla="*/ 9933709 w 9967126"/>
              <a:gd name="connsiteY2" fmla="*/ 32010 h 2260742"/>
              <a:gd name="connsiteX3" fmla="*/ 9878291 w 9967126"/>
              <a:gd name="connsiteY3" fmla="*/ 1486738 h 2260742"/>
              <a:gd name="connsiteX4" fmla="*/ 8188035 w 9967126"/>
              <a:gd name="connsiteY4" fmla="*/ 1661490 h 2260742"/>
              <a:gd name="connsiteX5" fmla="*/ 8201891 w 9967126"/>
              <a:gd name="connsiteY5" fmla="*/ 2260742 h 2260742"/>
              <a:gd name="connsiteX6" fmla="*/ 0 w 9967126"/>
              <a:gd name="connsiteY6" fmla="*/ 2246887 h 2260742"/>
              <a:gd name="connsiteX7" fmla="*/ 0 w 9967126"/>
              <a:gd name="connsiteY7" fmla="*/ 14856 h 2260742"/>
              <a:gd name="connsiteX0" fmla="*/ 0 w 9967126"/>
              <a:gd name="connsiteY0" fmla="*/ 14856 h 2260742"/>
              <a:gd name="connsiteX1" fmla="*/ 7649765 w 9967126"/>
              <a:gd name="connsiteY1" fmla="*/ 14856 h 2260742"/>
              <a:gd name="connsiteX2" fmla="*/ 9933709 w 9967126"/>
              <a:gd name="connsiteY2" fmla="*/ 32010 h 2260742"/>
              <a:gd name="connsiteX3" fmla="*/ 9878291 w 9967126"/>
              <a:gd name="connsiteY3" fmla="*/ 1486738 h 2260742"/>
              <a:gd name="connsiteX4" fmla="*/ 8188035 w 9967126"/>
              <a:gd name="connsiteY4" fmla="*/ 1661490 h 2260742"/>
              <a:gd name="connsiteX5" fmla="*/ 8201891 w 9967126"/>
              <a:gd name="connsiteY5" fmla="*/ 2260742 h 2260742"/>
              <a:gd name="connsiteX6" fmla="*/ 0 w 9967126"/>
              <a:gd name="connsiteY6" fmla="*/ 2246887 h 2260742"/>
              <a:gd name="connsiteX7" fmla="*/ 0 w 9967126"/>
              <a:gd name="connsiteY7" fmla="*/ 14856 h 2260742"/>
              <a:gd name="connsiteX0" fmla="*/ 0 w 10004961"/>
              <a:gd name="connsiteY0" fmla="*/ 14856 h 2260742"/>
              <a:gd name="connsiteX1" fmla="*/ 7649765 w 10004961"/>
              <a:gd name="connsiteY1" fmla="*/ 14856 h 2260742"/>
              <a:gd name="connsiteX2" fmla="*/ 9933709 w 10004961"/>
              <a:gd name="connsiteY2" fmla="*/ 32010 h 2260742"/>
              <a:gd name="connsiteX3" fmla="*/ 9933709 w 10004961"/>
              <a:gd name="connsiteY3" fmla="*/ 1514447 h 2260742"/>
              <a:gd name="connsiteX4" fmla="*/ 8188035 w 10004961"/>
              <a:gd name="connsiteY4" fmla="*/ 1661490 h 2260742"/>
              <a:gd name="connsiteX5" fmla="*/ 8201891 w 10004961"/>
              <a:gd name="connsiteY5" fmla="*/ 2260742 h 2260742"/>
              <a:gd name="connsiteX6" fmla="*/ 0 w 10004961"/>
              <a:gd name="connsiteY6" fmla="*/ 2246887 h 2260742"/>
              <a:gd name="connsiteX7" fmla="*/ 0 w 10004961"/>
              <a:gd name="connsiteY7" fmla="*/ 14856 h 2260742"/>
              <a:gd name="connsiteX0" fmla="*/ 0 w 10004961"/>
              <a:gd name="connsiteY0" fmla="*/ 14856 h 2260742"/>
              <a:gd name="connsiteX1" fmla="*/ 7649765 w 10004961"/>
              <a:gd name="connsiteY1" fmla="*/ 14856 h 2260742"/>
              <a:gd name="connsiteX2" fmla="*/ 9933709 w 10004961"/>
              <a:gd name="connsiteY2" fmla="*/ 32010 h 2260742"/>
              <a:gd name="connsiteX3" fmla="*/ 9933709 w 10004961"/>
              <a:gd name="connsiteY3" fmla="*/ 1514447 h 2260742"/>
              <a:gd name="connsiteX4" fmla="*/ 8188035 w 10004961"/>
              <a:gd name="connsiteY4" fmla="*/ 1661490 h 2260742"/>
              <a:gd name="connsiteX5" fmla="*/ 8201891 w 10004961"/>
              <a:gd name="connsiteY5" fmla="*/ 2260742 h 2260742"/>
              <a:gd name="connsiteX6" fmla="*/ 0 w 10004961"/>
              <a:gd name="connsiteY6" fmla="*/ 2246887 h 2260742"/>
              <a:gd name="connsiteX7" fmla="*/ 0 w 10004961"/>
              <a:gd name="connsiteY7" fmla="*/ 14856 h 2260742"/>
              <a:gd name="connsiteX0" fmla="*/ 0 w 10026218"/>
              <a:gd name="connsiteY0" fmla="*/ 14856 h 2260742"/>
              <a:gd name="connsiteX1" fmla="*/ 7649765 w 10026218"/>
              <a:gd name="connsiteY1" fmla="*/ 14856 h 2260742"/>
              <a:gd name="connsiteX2" fmla="*/ 9933709 w 10026218"/>
              <a:gd name="connsiteY2" fmla="*/ 32010 h 2260742"/>
              <a:gd name="connsiteX3" fmla="*/ 9961418 w 10026218"/>
              <a:gd name="connsiteY3" fmla="*/ 1583720 h 2260742"/>
              <a:gd name="connsiteX4" fmla="*/ 8188035 w 10026218"/>
              <a:gd name="connsiteY4" fmla="*/ 1661490 h 2260742"/>
              <a:gd name="connsiteX5" fmla="*/ 8201891 w 10026218"/>
              <a:gd name="connsiteY5" fmla="*/ 2260742 h 2260742"/>
              <a:gd name="connsiteX6" fmla="*/ 0 w 10026218"/>
              <a:gd name="connsiteY6" fmla="*/ 2246887 h 2260742"/>
              <a:gd name="connsiteX7" fmla="*/ 0 w 10026218"/>
              <a:gd name="connsiteY7" fmla="*/ 14856 h 2260742"/>
              <a:gd name="connsiteX0" fmla="*/ 0 w 9961418"/>
              <a:gd name="connsiteY0" fmla="*/ 14856 h 2260742"/>
              <a:gd name="connsiteX1" fmla="*/ 7649765 w 9961418"/>
              <a:gd name="connsiteY1" fmla="*/ 14856 h 2260742"/>
              <a:gd name="connsiteX2" fmla="*/ 9933709 w 9961418"/>
              <a:gd name="connsiteY2" fmla="*/ 32010 h 2260742"/>
              <a:gd name="connsiteX3" fmla="*/ 9961418 w 9961418"/>
              <a:gd name="connsiteY3" fmla="*/ 1583720 h 2260742"/>
              <a:gd name="connsiteX4" fmla="*/ 8188035 w 9961418"/>
              <a:gd name="connsiteY4" fmla="*/ 1661490 h 2260742"/>
              <a:gd name="connsiteX5" fmla="*/ 8201891 w 9961418"/>
              <a:gd name="connsiteY5" fmla="*/ 2260742 h 2260742"/>
              <a:gd name="connsiteX6" fmla="*/ 0 w 9961418"/>
              <a:gd name="connsiteY6" fmla="*/ 2246887 h 2260742"/>
              <a:gd name="connsiteX7" fmla="*/ 0 w 9961418"/>
              <a:gd name="connsiteY7" fmla="*/ 14856 h 2260742"/>
              <a:gd name="connsiteX0" fmla="*/ 0 w 9975272"/>
              <a:gd name="connsiteY0" fmla="*/ 14856 h 2260742"/>
              <a:gd name="connsiteX1" fmla="*/ 7649765 w 9975272"/>
              <a:gd name="connsiteY1" fmla="*/ 14856 h 2260742"/>
              <a:gd name="connsiteX2" fmla="*/ 9933709 w 9975272"/>
              <a:gd name="connsiteY2" fmla="*/ 32010 h 2260742"/>
              <a:gd name="connsiteX3" fmla="*/ 9975272 w 9975272"/>
              <a:gd name="connsiteY3" fmla="*/ 1583720 h 2260742"/>
              <a:gd name="connsiteX4" fmla="*/ 8188035 w 9975272"/>
              <a:gd name="connsiteY4" fmla="*/ 1661490 h 2260742"/>
              <a:gd name="connsiteX5" fmla="*/ 8201891 w 9975272"/>
              <a:gd name="connsiteY5" fmla="*/ 2260742 h 2260742"/>
              <a:gd name="connsiteX6" fmla="*/ 0 w 9975272"/>
              <a:gd name="connsiteY6" fmla="*/ 2246887 h 2260742"/>
              <a:gd name="connsiteX7" fmla="*/ 0 w 9975272"/>
              <a:gd name="connsiteY7" fmla="*/ 14856 h 2260742"/>
              <a:gd name="connsiteX0" fmla="*/ 0 w 9961418"/>
              <a:gd name="connsiteY0" fmla="*/ 14856 h 2260742"/>
              <a:gd name="connsiteX1" fmla="*/ 7649765 w 9961418"/>
              <a:gd name="connsiteY1" fmla="*/ 14856 h 2260742"/>
              <a:gd name="connsiteX2" fmla="*/ 9933709 w 9961418"/>
              <a:gd name="connsiteY2" fmla="*/ 32010 h 2260742"/>
              <a:gd name="connsiteX3" fmla="*/ 9961418 w 9961418"/>
              <a:gd name="connsiteY3" fmla="*/ 1583720 h 2260742"/>
              <a:gd name="connsiteX4" fmla="*/ 8188035 w 9961418"/>
              <a:gd name="connsiteY4" fmla="*/ 1661490 h 2260742"/>
              <a:gd name="connsiteX5" fmla="*/ 8201891 w 9961418"/>
              <a:gd name="connsiteY5" fmla="*/ 2260742 h 2260742"/>
              <a:gd name="connsiteX6" fmla="*/ 0 w 9961418"/>
              <a:gd name="connsiteY6" fmla="*/ 2246887 h 2260742"/>
              <a:gd name="connsiteX7" fmla="*/ 0 w 9961418"/>
              <a:gd name="connsiteY7" fmla="*/ 14856 h 2260742"/>
              <a:gd name="connsiteX0" fmla="*/ 0 w 9947564"/>
              <a:gd name="connsiteY0" fmla="*/ 14856 h 2260742"/>
              <a:gd name="connsiteX1" fmla="*/ 7649765 w 9947564"/>
              <a:gd name="connsiteY1" fmla="*/ 14856 h 2260742"/>
              <a:gd name="connsiteX2" fmla="*/ 9933709 w 9947564"/>
              <a:gd name="connsiteY2" fmla="*/ 32010 h 2260742"/>
              <a:gd name="connsiteX3" fmla="*/ 9947564 w 9947564"/>
              <a:gd name="connsiteY3" fmla="*/ 1583720 h 2260742"/>
              <a:gd name="connsiteX4" fmla="*/ 8188035 w 9947564"/>
              <a:gd name="connsiteY4" fmla="*/ 1661490 h 2260742"/>
              <a:gd name="connsiteX5" fmla="*/ 8201891 w 9947564"/>
              <a:gd name="connsiteY5" fmla="*/ 2260742 h 2260742"/>
              <a:gd name="connsiteX6" fmla="*/ 0 w 9947564"/>
              <a:gd name="connsiteY6" fmla="*/ 2246887 h 2260742"/>
              <a:gd name="connsiteX7" fmla="*/ 0 w 9947564"/>
              <a:gd name="connsiteY7" fmla="*/ 14856 h 2260742"/>
              <a:gd name="connsiteX0" fmla="*/ 0 w 9933710"/>
              <a:gd name="connsiteY0" fmla="*/ 14856 h 2260742"/>
              <a:gd name="connsiteX1" fmla="*/ 7649765 w 9933710"/>
              <a:gd name="connsiteY1" fmla="*/ 14856 h 2260742"/>
              <a:gd name="connsiteX2" fmla="*/ 9933709 w 9933710"/>
              <a:gd name="connsiteY2" fmla="*/ 32010 h 2260742"/>
              <a:gd name="connsiteX3" fmla="*/ 9933710 w 9933710"/>
              <a:gd name="connsiteY3" fmla="*/ 1583720 h 2260742"/>
              <a:gd name="connsiteX4" fmla="*/ 8188035 w 9933710"/>
              <a:gd name="connsiteY4" fmla="*/ 1661490 h 2260742"/>
              <a:gd name="connsiteX5" fmla="*/ 8201891 w 9933710"/>
              <a:gd name="connsiteY5" fmla="*/ 2260742 h 2260742"/>
              <a:gd name="connsiteX6" fmla="*/ 0 w 9933710"/>
              <a:gd name="connsiteY6" fmla="*/ 2246887 h 2260742"/>
              <a:gd name="connsiteX7" fmla="*/ 0 w 9933710"/>
              <a:gd name="connsiteY7" fmla="*/ 14856 h 2260742"/>
              <a:gd name="connsiteX0" fmla="*/ 0 w 9933710"/>
              <a:gd name="connsiteY0" fmla="*/ 14856 h 2260742"/>
              <a:gd name="connsiteX1" fmla="*/ 7649765 w 9933710"/>
              <a:gd name="connsiteY1" fmla="*/ 14856 h 2260742"/>
              <a:gd name="connsiteX2" fmla="*/ 9933709 w 9933710"/>
              <a:gd name="connsiteY2" fmla="*/ 32010 h 2260742"/>
              <a:gd name="connsiteX3" fmla="*/ 9933710 w 9933710"/>
              <a:gd name="connsiteY3" fmla="*/ 1583720 h 2260742"/>
              <a:gd name="connsiteX4" fmla="*/ 8188035 w 9933710"/>
              <a:gd name="connsiteY4" fmla="*/ 1633781 h 2260742"/>
              <a:gd name="connsiteX5" fmla="*/ 8201891 w 9933710"/>
              <a:gd name="connsiteY5" fmla="*/ 2260742 h 2260742"/>
              <a:gd name="connsiteX6" fmla="*/ 0 w 9933710"/>
              <a:gd name="connsiteY6" fmla="*/ 2246887 h 2260742"/>
              <a:gd name="connsiteX7" fmla="*/ 0 w 9933710"/>
              <a:gd name="connsiteY7" fmla="*/ 14856 h 2260742"/>
              <a:gd name="connsiteX0" fmla="*/ 0 w 9933710"/>
              <a:gd name="connsiteY0" fmla="*/ 14856 h 2260742"/>
              <a:gd name="connsiteX1" fmla="*/ 7649765 w 9933710"/>
              <a:gd name="connsiteY1" fmla="*/ 14856 h 2260742"/>
              <a:gd name="connsiteX2" fmla="*/ 9933709 w 9933710"/>
              <a:gd name="connsiteY2" fmla="*/ 32010 h 2260742"/>
              <a:gd name="connsiteX3" fmla="*/ 9933710 w 9933710"/>
              <a:gd name="connsiteY3" fmla="*/ 1583720 h 2260742"/>
              <a:gd name="connsiteX4" fmla="*/ 8188035 w 9933710"/>
              <a:gd name="connsiteY4" fmla="*/ 1633781 h 2260742"/>
              <a:gd name="connsiteX5" fmla="*/ 8201891 w 9933710"/>
              <a:gd name="connsiteY5" fmla="*/ 2260742 h 2260742"/>
              <a:gd name="connsiteX6" fmla="*/ 0 w 9933710"/>
              <a:gd name="connsiteY6" fmla="*/ 2246887 h 2260742"/>
              <a:gd name="connsiteX7" fmla="*/ 0 w 9933710"/>
              <a:gd name="connsiteY7" fmla="*/ 14856 h 2260742"/>
              <a:gd name="connsiteX0" fmla="*/ 0 w 9933710"/>
              <a:gd name="connsiteY0" fmla="*/ 14856 h 2260742"/>
              <a:gd name="connsiteX1" fmla="*/ 7649765 w 9933710"/>
              <a:gd name="connsiteY1" fmla="*/ 14856 h 2260742"/>
              <a:gd name="connsiteX2" fmla="*/ 9933709 w 9933710"/>
              <a:gd name="connsiteY2" fmla="*/ 32010 h 2260742"/>
              <a:gd name="connsiteX3" fmla="*/ 9933710 w 9933710"/>
              <a:gd name="connsiteY3" fmla="*/ 1583720 h 2260742"/>
              <a:gd name="connsiteX4" fmla="*/ 8188035 w 9933710"/>
              <a:gd name="connsiteY4" fmla="*/ 1606072 h 2260742"/>
              <a:gd name="connsiteX5" fmla="*/ 8201891 w 9933710"/>
              <a:gd name="connsiteY5" fmla="*/ 2260742 h 2260742"/>
              <a:gd name="connsiteX6" fmla="*/ 0 w 9933710"/>
              <a:gd name="connsiteY6" fmla="*/ 2246887 h 2260742"/>
              <a:gd name="connsiteX7" fmla="*/ 0 w 9933710"/>
              <a:gd name="connsiteY7" fmla="*/ 14856 h 2260742"/>
              <a:gd name="connsiteX0" fmla="*/ 0 w 9933710"/>
              <a:gd name="connsiteY0" fmla="*/ 14856 h 2260742"/>
              <a:gd name="connsiteX1" fmla="*/ 7649765 w 9933710"/>
              <a:gd name="connsiteY1" fmla="*/ 14856 h 2260742"/>
              <a:gd name="connsiteX2" fmla="*/ 9933709 w 9933710"/>
              <a:gd name="connsiteY2" fmla="*/ 32010 h 2260742"/>
              <a:gd name="connsiteX3" fmla="*/ 9933710 w 9933710"/>
              <a:gd name="connsiteY3" fmla="*/ 1583720 h 2260742"/>
              <a:gd name="connsiteX4" fmla="*/ 8188035 w 9933710"/>
              <a:gd name="connsiteY4" fmla="*/ 1578363 h 2260742"/>
              <a:gd name="connsiteX5" fmla="*/ 8201891 w 9933710"/>
              <a:gd name="connsiteY5" fmla="*/ 2260742 h 2260742"/>
              <a:gd name="connsiteX6" fmla="*/ 0 w 9933710"/>
              <a:gd name="connsiteY6" fmla="*/ 2246887 h 2260742"/>
              <a:gd name="connsiteX7" fmla="*/ 0 w 9933710"/>
              <a:gd name="connsiteY7" fmla="*/ 14856 h 2260742"/>
              <a:gd name="connsiteX0" fmla="*/ 0 w 9933710"/>
              <a:gd name="connsiteY0" fmla="*/ 23231 h 2269117"/>
              <a:gd name="connsiteX1" fmla="*/ 7649765 w 9933710"/>
              <a:gd name="connsiteY1" fmla="*/ 23231 h 2269117"/>
              <a:gd name="connsiteX2" fmla="*/ 9933709 w 9933710"/>
              <a:gd name="connsiteY2" fmla="*/ 26531 h 2269117"/>
              <a:gd name="connsiteX3" fmla="*/ 9933710 w 9933710"/>
              <a:gd name="connsiteY3" fmla="*/ 1592095 h 2269117"/>
              <a:gd name="connsiteX4" fmla="*/ 8188035 w 9933710"/>
              <a:gd name="connsiteY4" fmla="*/ 1586738 h 2269117"/>
              <a:gd name="connsiteX5" fmla="*/ 8201891 w 9933710"/>
              <a:gd name="connsiteY5" fmla="*/ 2269117 h 2269117"/>
              <a:gd name="connsiteX6" fmla="*/ 0 w 9933710"/>
              <a:gd name="connsiteY6" fmla="*/ 2255262 h 2269117"/>
              <a:gd name="connsiteX7" fmla="*/ 0 w 9933710"/>
              <a:gd name="connsiteY7" fmla="*/ 23231 h 2269117"/>
              <a:gd name="connsiteX0" fmla="*/ 0 w 9933710"/>
              <a:gd name="connsiteY0" fmla="*/ 28710 h 2274596"/>
              <a:gd name="connsiteX1" fmla="*/ 7635910 w 9933710"/>
              <a:gd name="connsiteY1" fmla="*/ 14856 h 2274596"/>
              <a:gd name="connsiteX2" fmla="*/ 9933709 w 9933710"/>
              <a:gd name="connsiteY2" fmla="*/ 32010 h 2274596"/>
              <a:gd name="connsiteX3" fmla="*/ 9933710 w 9933710"/>
              <a:gd name="connsiteY3" fmla="*/ 1597574 h 2274596"/>
              <a:gd name="connsiteX4" fmla="*/ 8188035 w 9933710"/>
              <a:gd name="connsiteY4" fmla="*/ 1592217 h 2274596"/>
              <a:gd name="connsiteX5" fmla="*/ 8201891 w 9933710"/>
              <a:gd name="connsiteY5" fmla="*/ 2274596 h 2274596"/>
              <a:gd name="connsiteX6" fmla="*/ 0 w 9933710"/>
              <a:gd name="connsiteY6" fmla="*/ 2260741 h 2274596"/>
              <a:gd name="connsiteX7" fmla="*/ 0 w 9933710"/>
              <a:gd name="connsiteY7" fmla="*/ 28710 h 2274596"/>
              <a:gd name="connsiteX0" fmla="*/ 0 w 9933710"/>
              <a:gd name="connsiteY0" fmla="*/ 28710 h 2274596"/>
              <a:gd name="connsiteX1" fmla="*/ 7635910 w 9933710"/>
              <a:gd name="connsiteY1" fmla="*/ 14856 h 2274596"/>
              <a:gd name="connsiteX2" fmla="*/ 9933709 w 9933710"/>
              <a:gd name="connsiteY2" fmla="*/ 32010 h 2274596"/>
              <a:gd name="connsiteX3" fmla="*/ 9933710 w 9933710"/>
              <a:gd name="connsiteY3" fmla="*/ 1597574 h 2274596"/>
              <a:gd name="connsiteX4" fmla="*/ 8188035 w 9933710"/>
              <a:gd name="connsiteY4" fmla="*/ 1592217 h 2274596"/>
              <a:gd name="connsiteX5" fmla="*/ 8201891 w 9933710"/>
              <a:gd name="connsiteY5" fmla="*/ 2274596 h 2274596"/>
              <a:gd name="connsiteX6" fmla="*/ 0 w 9933710"/>
              <a:gd name="connsiteY6" fmla="*/ 2260741 h 2274596"/>
              <a:gd name="connsiteX7" fmla="*/ 0 w 9933710"/>
              <a:gd name="connsiteY7" fmla="*/ 28710 h 2274596"/>
              <a:gd name="connsiteX0" fmla="*/ 0 w 9933710"/>
              <a:gd name="connsiteY0" fmla="*/ 28710 h 2274596"/>
              <a:gd name="connsiteX1" fmla="*/ 7635910 w 9933710"/>
              <a:gd name="connsiteY1" fmla="*/ 14856 h 2274596"/>
              <a:gd name="connsiteX2" fmla="*/ 9933709 w 9933710"/>
              <a:gd name="connsiteY2" fmla="*/ 32010 h 2274596"/>
              <a:gd name="connsiteX3" fmla="*/ 9933710 w 9933710"/>
              <a:gd name="connsiteY3" fmla="*/ 1597574 h 2274596"/>
              <a:gd name="connsiteX4" fmla="*/ 8188035 w 9933710"/>
              <a:gd name="connsiteY4" fmla="*/ 1592217 h 2274596"/>
              <a:gd name="connsiteX5" fmla="*/ 8201891 w 9933710"/>
              <a:gd name="connsiteY5" fmla="*/ 2274596 h 2274596"/>
              <a:gd name="connsiteX6" fmla="*/ 0 w 9933710"/>
              <a:gd name="connsiteY6" fmla="*/ 2260741 h 2274596"/>
              <a:gd name="connsiteX7" fmla="*/ 0 w 9933710"/>
              <a:gd name="connsiteY7" fmla="*/ 28710 h 2274596"/>
              <a:gd name="connsiteX0" fmla="*/ 0 w 9933710"/>
              <a:gd name="connsiteY0" fmla="*/ 23232 h 2269118"/>
              <a:gd name="connsiteX1" fmla="*/ 7635910 w 9933710"/>
              <a:gd name="connsiteY1" fmla="*/ 23232 h 2269118"/>
              <a:gd name="connsiteX2" fmla="*/ 9933709 w 9933710"/>
              <a:gd name="connsiteY2" fmla="*/ 26532 h 2269118"/>
              <a:gd name="connsiteX3" fmla="*/ 9933710 w 9933710"/>
              <a:gd name="connsiteY3" fmla="*/ 1592096 h 2269118"/>
              <a:gd name="connsiteX4" fmla="*/ 8188035 w 9933710"/>
              <a:gd name="connsiteY4" fmla="*/ 1586739 h 2269118"/>
              <a:gd name="connsiteX5" fmla="*/ 8201891 w 9933710"/>
              <a:gd name="connsiteY5" fmla="*/ 2269118 h 2269118"/>
              <a:gd name="connsiteX6" fmla="*/ 0 w 9933710"/>
              <a:gd name="connsiteY6" fmla="*/ 2255263 h 2269118"/>
              <a:gd name="connsiteX7" fmla="*/ 0 w 9933710"/>
              <a:gd name="connsiteY7" fmla="*/ 23232 h 2269118"/>
              <a:gd name="connsiteX0" fmla="*/ 0 w 9933710"/>
              <a:gd name="connsiteY0" fmla="*/ 55509 h 2301395"/>
              <a:gd name="connsiteX1" fmla="*/ 7635910 w 9933710"/>
              <a:gd name="connsiteY1" fmla="*/ 55509 h 2301395"/>
              <a:gd name="connsiteX2" fmla="*/ 9933709 w 9933710"/>
              <a:gd name="connsiteY2" fmla="*/ 17246 h 2301395"/>
              <a:gd name="connsiteX3" fmla="*/ 9933710 w 9933710"/>
              <a:gd name="connsiteY3" fmla="*/ 1624373 h 2301395"/>
              <a:gd name="connsiteX4" fmla="*/ 8188035 w 9933710"/>
              <a:gd name="connsiteY4" fmla="*/ 1619016 h 2301395"/>
              <a:gd name="connsiteX5" fmla="*/ 8201891 w 9933710"/>
              <a:gd name="connsiteY5" fmla="*/ 2301395 h 2301395"/>
              <a:gd name="connsiteX6" fmla="*/ 0 w 9933710"/>
              <a:gd name="connsiteY6" fmla="*/ 2287540 h 2301395"/>
              <a:gd name="connsiteX7" fmla="*/ 0 w 9933710"/>
              <a:gd name="connsiteY7" fmla="*/ 55509 h 2301395"/>
              <a:gd name="connsiteX0" fmla="*/ 0 w 9947564"/>
              <a:gd name="connsiteY0" fmla="*/ 4903 h 2250789"/>
              <a:gd name="connsiteX1" fmla="*/ 7635910 w 9947564"/>
              <a:gd name="connsiteY1" fmla="*/ 4903 h 2250789"/>
              <a:gd name="connsiteX2" fmla="*/ 9947564 w 9947564"/>
              <a:gd name="connsiteY2" fmla="*/ 49767 h 2250789"/>
              <a:gd name="connsiteX3" fmla="*/ 9933710 w 9947564"/>
              <a:gd name="connsiteY3" fmla="*/ 1573767 h 2250789"/>
              <a:gd name="connsiteX4" fmla="*/ 8188035 w 9947564"/>
              <a:gd name="connsiteY4" fmla="*/ 1568410 h 2250789"/>
              <a:gd name="connsiteX5" fmla="*/ 8201891 w 9947564"/>
              <a:gd name="connsiteY5" fmla="*/ 2250789 h 2250789"/>
              <a:gd name="connsiteX6" fmla="*/ 0 w 9947564"/>
              <a:gd name="connsiteY6" fmla="*/ 2236934 h 2250789"/>
              <a:gd name="connsiteX7" fmla="*/ 0 w 9947564"/>
              <a:gd name="connsiteY7" fmla="*/ 4903 h 2250789"/>
              <a:gd name="connsiteX0" fmla="*/ 0 w 9947564"/>
              <a:gd name="connsiteY0" fmla="*/ 0 h 2245886"/>
              <a:gd name="connsiteX1" fmla="*/ 7635910 w 9947564"/>
              <a:gd name="connsiteY1" fmla="*/ 83127 h 2245886"/>
              <a:gd name="connsiteX2" fmla="*/ 9947564 w 9947564"/>
              <a:gd name="connsiteY2" fmla="*/ 44864 h 2245886"/>
              <a:gd name="connsiteX3" fmla="*/ 9933710 w 9947564"/>
              <a:gd name="connsiteY3" fmla="*/ 1568864 h 2245886"/>
              <a:gd name="connsiteX4" fmla="*/ 8188035 w 9947564"/>
              <a:gd name="connsiteY4" fmla="*/ 1563507 h 2245886"/>
              <a:gd name="connsiteX5" fmla="*/ 8201891 w 9947564"/>
              <a:gd name="connsiteY5" fmla="*/ 2245886 h 2245886"/>
              <a:gd name="connsiteX6" fmla="*/ 0 w 9947564"/>
              <a:gd name="connsiteY6" fmla="*/ 2232031 h 2245886"/>
              <a:gd name="connsiteX7" fmla="*/ 0 w 9947564"/>
              <a:gd name="connsiteY7" fmla="*/ 0 h 2245886"/>
              <a:gd name="connsiteX0" fmla="*/ 0 w 9947564"/>
              <a:gd name="connsiteY0" fmla="*/ 16919 h 2262805"/>
              <a:gd name="connsiteX1" fmla="*/ 7649764 w 9947564"/>
              <a:gd name="connsiteY1" fmla="*/ 3064 h 2262805"/>
              <a:gd name="connsiteX2" fmla="*/ 9947564 w 9947564"/>
              <a:gd name="connsiteY2" fmla="*/ 61783 h 2262805"/>
              <a:gd name="connsiteX3" fmla="*/ 9933710 w 9947564"/>
              <a:gd name="connsiteY3" fmla="*/ 1585783 h 2262805"/>
              <a:gd name="connsiteX4" fmla="*/ 8188035 w 9947564"/>
              <a:gd name="connsiteY4" fmla="*/ 1580426 h 2262805"/>
              <a:gd name="connsiteX5" fmla="*/ 8201891 w 9947564"/>
              <a:gd name="connsiteY5" fmla="*/ 2262805 h 2262805"/>
              <a:gd name="connsiteX6" fmla="*/ 0 w 9947564"/>
              <a:gd name="connsiteY6" fmla="*/ 2248950 h 2262805"/>
              <a:gd name="connsiteX7" fmla="*/ 0 w 9947564"/>
              <a:gd name="connsiteY7" fmla="*/ 16919 h 2262805"/>
              <a:gd name="connsiteX0" fmla="*/ 0 w 9947564"/>
              <a:gd name="connsiteY0" fmla="*/ 4903 h 2250789"/>
              <a:gd name="connsiteX1" fmla="*/ 7649764 w 9947564"/>
              <a:gd name="connsiteY1" fmla="*/ 4903 h 2250789"/>
              <a:gd name="connsiteX2" fmla="*/ 9947564 w 9947564"/>
              <a:gd name="connsiteY2" fmla="*/ 49767 h 2250789"/>
              <a:gd name="connsiteX3" fmla="*/ 9933710 w 9947564"/>
              <a:gd name="connsiteY3" fmla="*/ 1573767 h 2250789"/>
              <a:gd name="connsiteX4" fmla="*/ 8188035 w 9947564"/>
              <a:gd name="connsiteY4" fmla="*/ 1568410 h 2250789"/>
              <a:gd name="connsiteX5" fmla="*/ 8201891 w 9947564"/>
              <a:gd name="connsiteY5" fmla="*/ 2250789 h 2250789"/>
              <a:gd name="connsiteX6" fmla="*/ 0 w 9947564"/>
              <a:gd name="connsiteY6" fmla="*/ 2236934 h 2250789"/>
              <a:gd name="connsiteX7" fmla="*/ 0 w 9947564"/>
              <a:gd name="connsiteY7" fmla="*/ 4903 h 2250789"/>
              <a:gd name="connsiteX0" fmla="*/ 0 w 9933710"/>
              <a:gd name="connsiteY0" fmla="*/ 33098 h 2278984"/>
              <a:gd name="connsiteX1" fmla="*/ 7649764 w 9933710"/>
              <a:gd name="connsiteY1" fmla="*/ 33098 h 2278984"/>
              <a:gd name="connsiteX2" fmla="*/ 9933709 w 9933710"/>
              <a:gd name="connsiteY2" fmla="*/ 22544 h 2278984"/>
              <a:gd name="connsiteX3" fmla="*/ 9933710 w 9933710"/>
              <a:gd name="connsiteY3" fmla="*/ 1601962 h 2278984"/>
              <a:gd name="connsiteX4" fmla="*/ 8188035 w 9933710"/>
              <a:gd name="connsiteY4" fmla="*/ 1596605 h 2278984"/>
              <a:gd name="connsiteX5" fmla="*/ 8201891 w 9933710"/>
              <a:gd name="connsiteY5" fmla="*/ 2278984 h 2278984"/>
              <a:gd name="connsiteX6" fmla="*/ 0 w 9933710"/>
              <a:gd name="connsiteY6" fmla="*/ 2265129 h 2278984"/>
              <a:gd name="connsiteX7" fmla="*/ 0 w 9933710"/>
              <a:gd name="connsiteY7" fmla="*/ 33098 h 2278984"/>
              <a:gd name="connsiteX0" fmla="*/ 0 w 9933710"/>
              <a:gd name="connsiteY0" fmla="*/ 42565 h 2288451"/>
              <a:gd name="connsiteX1" fmla="*/ 7677473 w 9933710"/>
              <a:gd name="connsiteY1" fmla="*/ 14856 h 2288451"/>
              <a:gd name="connsiteX2" fmla="*/ 9933709 w 9933710"/>
              <a:gd name="connsiteY2" fmla="*/ 32011 h 2288451"/>
              <a:gd name="connsiteX3" fmla="*/ 9933710 w 9933710"/>
              <a:gd name="connsiteY3" fmla="*/ 1611429 h 2288451"/>
              <a:gd name="connsiteX4" fmla="*/ 8188035 w 9933710"/>
              <a:gd name="connsiteY4" fmla="*/ 1606072 h 2288451"/>
              <a:gd name="connsiteX5" fmla="*/ 8201891 w 9933710"/>
              <a:gd name="connsiteY5" fmla="*/ 2288451 h 2288451"/>
              <a:gd name="connsiteX6" fmla="*/ 0 w 9933710"/>
              <a:gd name="connsiteY6" fmla="*/ 2274596 h 2288451"/>
              <a:gd name="connsiteX7" fmla="*/ 0 w 9933710"/>
              <a:gd name="connsiteY7" fmla="*/ 42565 h 2288451"/>
              <a:gd name="connsiteX0" fmla="*/ 0 w 9933710"/>
              <a:gd name="connsiteY0" fmla="*/ 30010 h 2275896"/>
              <a:gd name="connsiteX1" fmla="*/ 7677473 w 9933710"/>
              <a:gd name="connsiteY1" fmla="*/ 2301 h 2275896"/>
              <a:gd name="connsiteX2" fmla="*/ 9933709 w 9933710"/>
              <a:gd name="connsiteY2" fmla="*/ 19456 h 2275896"/>
              <a:gd name="connsiteX3" fmla="*/ 9933710 w 9933710"/>
              <a:gd name="connsiteY3" fmla="*/ 1598874 h 2275896"/>
              <a:gd name="connsiteX4" fmla="*/ 8188035 w 9933710"/>
              <a:gd name="connsiteY4" fmla="*/ 1593517 h 2275896"/>
              <a:gd name="connsiteX5" fmla="*/ 8201891 w 9933710"/>
              <a:gd name="connsiteY5" fmla="*/ 2275896 h 2275896"/>
              <a:gd name="connsiteX6" fmla="*/ 0 w 9933710"/>
              <a:gd name="connsiteY6" fmla="*/ 2262041 h 2275896"/>
              <a:gd name="connsiteX7" fmla="*/ 0 w 9933710"/>
              <a:gd name="connsiteY7" fmla="*/ 30010 h 2275896"/>
              <a:gd name="connsiteX0" fmla="*/ 0 w 9933710"/>
              <a:gd name="connsiteY0" fmla="*/ 30010 h 2275896"/>
              <a:gd name="connsiteX1" fmla="*/ 7677473 w 9933710"/>
              <a:gd name="connsiteY1" fmla="*/ 2301 h 2275896"/>
              <a:gd name="connsiteX2" fmla="*/ 9933709 w 9933710"/>
              <a:gd name="connsiteY2" fmla="*/ 19456 h 2275896"/>
              <a:gd name="connsiteX3" fmla="*/ 9933710 w 9933710"/>
              <a:gd name="connsiteY3" fmla="*/ 1598874 h 2275896"/>
              <a:gd name="connsiteX4" fmla="*/ 8188035 w 9933710"/>
              <a:gd name="connsiteY4" fmla="*/ 1593517 h 2275896"/>
              <a:gd name="connsiteX5" fmla="*/ 8201891 w 9933710"/>
              <a:gd name="connsiteY5" fmla="*/ 2275896 h 2275896"/>
              <a:gd name="connsiteX6" fmla="*/ 0 w 9933710"/>
              <a:gd name="connsiteY6" fmla="*/ 2262041 h 2275896"/>
              <a:gd name="connsiteX7" fmla="*/ 0 w 9933710"/>
              <a:gd name="connsiteY7" fmla="*/ 30010 h 2275896"/>
              <a:gd name="connsiteX0" fmla="*/ 0 w 9933710"/>
              <a:gd name="connsiteY0" fmla="*/ 10554 h 2256440"/>
              <a:gd name="connsiteX1" fmla="*/ 7677473 w 9933710"/>
              <a:gd name="connsiteY1" fmla="*/ 10554 h 2256440"/>
              <a:gd name="connsiteX2" fmla="*/ 9933709 w 9933710"/>
              <a:gd name="connsiteY2" fmla="*/ 0 h 2256440"/>
              <a:gd name="connsiteX3" fmla="*/ 9933710 w 9933710"/>
              <a:gd name="connsiteY3" fmla="*/ 1579418 h 2256440"/>
              <a:gd name="connsiteX4" fmla="*/ 8188035 w 9933710"/>
              <a:gd name="connsiteY4" fmla="*/ 1574061 h 2256440"/>
              <a:gd name="connsiteX5" fmla="*/ 8201891 w 9933710"/>
              <a:gd name="connsiteY5" fmla="*/ 2256440 h 2256440"/>
              <a:gd name="connsiteX6" fmla="*/ 0 w 9933710"/>
              <a:gd name="connsiteY6" fmla="*/ 2242585 h 2256440"/>
              <a:gd name="connsiteX7" fmla="*/ 0 w 9933710"/>
              <a:gd name="connsiteY7" fmla="*/ 10554 h 2256440"/>
              <a:gd name="connsiteX0" fmla="*/ 0 w 9933710"/>
              <a:gd name="connsiteY0" fmla="*/ 10554 h 2256440"/>
              <a:gd name="connsiteX1" fmla="*/ 7677473 w 9933710"/>
              <a:gd name="connsiteY1" fmla="*/ 10554 h 2256440"/>
              <a:gd name="connsiteX2" fmla="*/ 9933709 w 9933710"/>
              <a:gd name="connsiteY2" fmla="*/ 0 h 2256440"/>
              <a:gd name="connsiteX3" fmla="*/ 9933710 w 9933710"/>
              <a:gd name="connsiteY3" fmla="*/ 1579418 h 2256440"/>
              <a:gd name="connsiteX4" fmla="*/ 8188035 w 9933710"/>
              <a:gd name="connsiteY4" fmla="*/ 1587915 h 2256440"/>
              <a:gd name="connsiteX5" fmla="*/ 8201891 w 9933710"/>
              <a:gd name="connsiteY5" fmla="*/ 2256440 h 2256440"/>
              <a:gd name="connsiteX6" fmla="*/ 0 w 9933710"/>
              <a:gd name="connsiteY6" fmla="*/ 2242585 h 2256440"/>
              <a:gd name="connsiteX7" fmla="*/ 0 w 9933710"/>
              <a:gd name="connsiteY7" fmla="*/ 10554 h 2256440"/>
              <a:gd name="connsiteX0" fmla="*/ 0 w 9933710"/>
              <a:gd name="connsiteY0" fmla="*/ 10554 h 2256440"/>
              <a:gd name="connsiteX1" fmla="*/ 7677473 w 9933710"/>
              <a:gd name="connsiteY1" fmla="*/ 10554 h 2256440"/>
              <a:gd name="connsiteX2" fmla="*/ 9933709 w 9933710"/>
              <a:gd name="connsiteY2" fmla="*/ 0 h 2256440"/>
              <a:gd name="connsiteX3" fmla="*/ 9933710 w 9933710"/>
              <a:gd name="connsiteY3" fmla="*/ 1579418 h 2256440"/>
              <a:gd name="connsiteX4" fmla="*/ 8188035 w 9933710"/>
              <a:gd name="connsiteY4" fmla="*/ 1601769 h 2256440"/>
              <a:gd name="connsiteX5" fmla="*/ 8201891 w 9933710"/>
              <a:gd name="connsiteY5" fmla="*/ 2256440 h 2256440"/>
              <a:gd name="connsiteX6" fmla="*/ 0 w 9933710"/>
              <a:gd name="connsiteY6" fmla="*/ 2242585 h 2256440"/>
              <a:gd name="connsiteX7" fmla="*/ 0 w 9933710"/>
              <a:gd name="connsiteY7" fmla="*/ 10554 h 2256440"/>
              <a:gd name="connsiteX0" fmla="*/ 0 w 9933710"/>
              <a:gd name="connsiteY0" fmla="*/ 10554 h 2256440"/>
              <a:gd name="connsiteX1" fmla="*/ 7677473 w 9933710"/>
              <a:gd name="connsiteY1" fmla="*/ 10554 h 2256440"/>
              <a:gd name="connsiteX2" fmla="*/ 9933709 w 9933710"/>
              <a:gd name="connsiteY2" fmla="*/ 0 h 2256440"/>
              <a:gd name="connsiteX3" fmla="*/ 9933710 w 9933710"/>
              <a:gd name="connsiteY3" fmla="*/ 1579418 h 2256440"/>
              <a:gd name="connsiteX4" fmla="*/ 8201890 w 9933710"/>
              <a:gd name="connsiteY4" fmla="*/ 1615624 h 2256440"/>
              <a:gd name="connsiteX5" fmla="*/ 8201891 w 9933710"/>
              <a:gd name="connsiteY5" fmla="*/ 2256440 h 2256440"/>
              <a:gd name="connsiteX6" fmla="*/ 0 w 9933710"/>
              <a:gd name="connsiteY6" fmla="*/ 2242585 h 2256440"/>
              <a:gd name="connsiteX7" fmla="*/ 0 w 9933710"/>
              <a:gd name="connsiteY7" fmla="*/ 10554 h 2256440"/>
              <a:gd name="connsiteX0" fmla="*/ 0 w 9933710"/>
              <a:gd name="connsiteY0" fmla="*/ 10554 h 2256440"/>
              <a:gd name="connsiteX1" fmla="*/ 7677473 w 9933710"/>
              <a:gd name="connsiteY1" fmla="*/ 10554 h 2256440"/>
              <a:gd name="connsiteX2" fmla="*/ 9933709 w 9933710"/>
              <a:gd name="connsiteY2" fmla="*/ 0 h 2256440"/>
              <a:gd name="connsiteX3" fmla="*/ 9933710 w 9933710"/>
              <a:gd name="connsiteY3" fmla="*/ 1579418 h 2256440"/>
              <a:gd name="connsiteX4" fmla="*/ 8201890 w 9933710"/>
              <a:gd name="connsiteY4" fmla="*/ 1629478 h 2256440"/>
              <a:gd name="connsiteX5" fmla="*/ 8201891 w 9933710"/>
              <a:gd name="connsiteY5" fmla="*/ 2256440 h 2256440"/>
              <a:gd name="connsiteX6" fmla="*/ 0 w 9933710"/>
              <a:gd name="connsiteY6" fmla="*/ 2242585 h 2256440"/>
              <a:gd name="connsiteX7" fmla="*/ 0 w 9933710"/>
              <a:gd name="connsiteY7" fmla="*/ 10554 h 2256440"/>
              <a:gd name="connsiteX0" fmla="*/ 0 w 9933710"/>
              <a:gd name="connsiteY0" fmla="*/ 10554 h 2256440"/>
              <a:gd name="connsiteX1" fmla="*/ 7677473 w 9933710"/>
              <a:gd name="connsiteY1" fmla="*/ 10554 h 2256440"/>
              <a:gd name="connsiteX2" fmla="*/ 9933709 w 9933710"/>
              <a:gd name="connsiteY2" fmla="*/ 0 h 2256440"/>
              <a:gd name="connsiteX3" fmla="*/ 9933710 w 9933710"/>
              <a:gd name="connsiteY3" fmla="*/ 1579418 h 2256440"/>
              <a:gd name="connsiteX4" fmla="*/ 8201890 w 9933710"/>
              <a:gd name="connsiteY4" fmla="*/ 1574060 h 2256440"/>
              <a:gd name="connsiteX5" fmla="*/ 8201891 w 9933710"/>
              <a:gd name="connsiteY5" fmla="*/ 2256440 h 2256440"/>
              <a:gd name="connsiteX6" fmla="*/ 0 w 9933710"/>
              <a:gd name="connsiteY6" fmla="*/ 2242585 h 2256440"/>
              <a:gd name="connsiteX7" fmla="*/ 0 w 9933710"/>
              <a:gd name="connsiteY7" fmla="*/ 10554 h 225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33710" h="2256440">
                <a:moveTo>
                  <a:pt x="0" y="10554"/>
                </a:moveTo>
                <a:lnTo>
                  <a:pt x="7677473" y="10554"/>
                </a:lnTo>
                <a:cubicBezTo>
                  <a:pt x="9342327" y="-441"/>
                  <a:pt x="7567233" y="4067"/>
                  <a:pt x="9933709" y="0"/>
                </a:cubicBezTo>
                <a:cubicBezTo>
                  <a:pt x="9931057" y="342296"/>
                  <a:pt x="9915237" y="1021511"/>
                  <a:pt x="9933710" y="1579418"/>
                </a:cubicBezTo>
                <a:cubicBezTo>
                  <a:pt x="9425711" y="1610852"/>
                  <a:pt x="9003144" y="1565133"/>
                  <a:pt x="8201890" y="1574060"/>
                </a:cubicBezTo>
                <a:cubicBezTo>
                  <a:pt x="8201890" y="1787665"/>
                  <a:pt x="8201891" y="2042835"/>
                  <a:pt x="8201891" y="2256440"/>
                </a:cubicBezTo>
                <a:lnTo>
                  <a:pt x="0" y="2242585"/>
                </a:lnTo>
                <a:lnTo>
                  <a:pt x="0" y="10554"/>
                </a:lnTo>
                <a:close/>
              </a:path>
            </a:pathLst>
          </a:custGeo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7">
            <a:extLst>
              <a:ext uri="{FF2B5EF4-FFF2-40B4-BE49-F238E27FC236}">
                <a16:creationId xmlns:a16="http://schemas.microsoft.com/office/drawing/2014/main" id="{6CAE21FC-6B9F-448A-A773-EB1884BB6825}"/>
              </a:ext>
            </a:extLst>
          </p:cNvPr>
          <p:cNvSpPr>
            <a:spLocks noGrp="1"/>
          </p:cNvSpPr>
          <p:nvPr>
            <p:ph type="pic" sz="quarter" idx="18" hasCustomPrompt="1"/>
          </p:nvPr>
        </p:nvSpPr>
        <p:spPr>
          <a:xfrm>
            <a:off x="857250" y="1482281"/>
            <a:ext cx="10496550" cy="1950151"/>
          </a:xfrm>
          <a:prstGeom prst="round2SameRect">
            <a:avLst>
              <a:gd name="adj1" fmla="val 14955"/>
              <a:gd name="adj2" fmla="val 0"/>
            </a:avLst>
          </a:prstGeom>
          <a:noFill/>
          <a:ln>
            <a:noFill/>
          </a:ln>
        </p:spPr>
        <p:style>
          <a:lnRef idx="0">
            <a:scrgbClr r="0" g="0" b="0"/>
          </a:lnRef>
          <a:fillRef idx="0">
            <a:scrgbClr r="0" g="0" b="0"/>
          </a:fillRef>
          <a:effectRef idx="0">
            <a:scrgbClr r="0" g="0" b="0"/>
          </a:effectRef>
          <a:fontRef idx="minor">
            <a:schemeClr val="accent3"/>
          </a:fontRef>
        </p:style>
        <p:txBody>
          <a:bodyPr/>
          <a:lstStyle>
            <a:lvl1pPr marL="0" indent="0">
              <a:buNone/>
              <a:defRPr>
                <a:solidFill>
                  <a:schemeClr val="tx1"/>
                </a:solidFill>
              </a:defRPr>
            </a:lvl1pPr>
          </a:lstStyle>
          <a:p>
            <a:r>
              <a:rPr lang="en-GB" dirty="0"/>
              <a:t>Click to Edit</a:t>
            </a:r>
          </a:p>
        </p:txBody>
      </p:sp>
      <p:sp>
        <p:nvSpPr>
          <p:cNvPr id="13" name="Text Placeholder 2">
            <a:extLst>
              <a:ext uri="{FF2B5EF4-FFF2-40B4-BE49-F238E27FC236}">
                <a16:creationId xmlns:a16="http://schemas.microsoft.com/office/drawing/2014/main" id="{B3470D1F-7411-4FDE-98B2-805E91F4F035}"/>
              </a:ext>
            </a:extLst>
          </p:cNvPr>
          <p:cNvSpPr>
            <a:spLocks noGrp="1"/>
          </p:cNvSpPr>
          <p:nvPr>
            <p:ph type="body" sz="quarter" idx="17" hasCustomPrompt="1"/>
          </p:nvPr>
        </p:nvSpPr>
        <p:spPr>
          <a:xfrm>
            <a:off x="9808845" y="5441440"/>
            <a:ext cx="1238250" cy="435180"/>
          </a:xfrm>
        </p:spPr>
        <p:txBody>
          <a:bodyPr>
            <a:noAutofit/>
          </a:bodyPr>
          <a:lstStyle>
            <a:lvl1pPr marL="0" indent="0">
              <a:buNone/>
              <a:defRPr sz="1600" b="1">
                <a:solidFill>
                  <a:schemeClr val="bg1"/>
                </a:solidFill>
              </a:defRPr>
            </a:lvl1pPr>
          </a:lstStyle>
          <a:p>
            <a:pPr lvl="0"/>
            <a:r>
              <a:rPr lang="en-GB"/>
              <a:t>Click to Edit</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5164"/>
            <a:ext cx="10515600" cy="958302"/>
          </a:xfrm>
        </p:spPr>
        <p:txBody>
          <a:bodyPr/>
          <a:lstStyle>
            <a:lvl1pPr>
              <a:defRPr b="0">
                <a:latin typeface="+mn-lt"/>
              </a:defRPr>
            </a:lvl1pPr>
          </a:lstStyle>
          <a:p>
            <a:r>
              <a:rPr lang="en-US"/>
              <a:t>Click to edit Master title style</a:t>
            </a:r>
          </a:p>
        </p:txBody>
      </p:sp>
      <p:sp>
        <p:nvSpPr>
          <p:cNvPr id="3" name="Content Placeholder 2"/>
          <p:cNvSpPr>
            <a:spLocks noGrp="1"/>
          </p:cNvSpPr>
          <p:nvPr>
            <p:ph idx="1"/>
          </p:nvPr>
        </p:nvSpPr>
        <p:spPr>
          <a:xfrm>
            <a:off x="838200" y="2144756"/>
            <a:ext cx="10515600" cy="36012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04AA93-445D-1140-B603-6EAC013CFE95}" type="slidenum">
              <a:rPr lang="en-US" smtClean="0"/>
              <a:t>‹#›</a:t>
            </a:fld>
            <a:endParaRPr lang="en-US" dirty="0"/>
          </a:p>
        </p:txBody>
      </p:sp>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3139" y="1136120"/>
            <a:ext cx="10515600" cy="845394"/>
          </a:xfrm>
        </p:spPr>
        <p:txBody>
          <a:bodyPr anchor="b">
            <a:normAutofit/>
          </a:bodyPr>
          <a:lstStyle>
            <a:lvl1pPr>
              <a:defRPr sz="4400" b="0">
                <a:latin typeface="+mn-lt"/>
              </a:defRPr>
            </a:lvl1pPr>
          </a:lstStyle>
          <a:p>
            <a:r>
              <a:rPr lang="en-US"/>
              <a:t>Click to edit Master title style</a:t>
            </a:r>
          </a:p>
        </p:txBody>
      </p:sp>
      <p:sp>
        <p:nvSpPr>
          <p:cNvPr id="3" name="Text Placeholder 2"/>
          <p:cNvSpPr>
            <a:spLocks noGrp="1"/>
          </p:cNvSpPr>
          <p:nvPr>
            <p:ph type="body" idx="1"/>
          </p:nvPr>
        </p:nvSpPr>
        <p:spPr>
          <a:xfrm>
            <a:off x="843139" y="2004091"/>
            <a:ext cx="10515600" cy="353451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04AA93-445D-1140-B603-6EAC013CFE95}" type="slidenum">
              <a:rPr lang="en-US" smtClean="0"/>
              <a:t>‹#›</a:t>
            </a:fld>
            <a:endParaRPr lang="en-US" dirty="0"/>
          </a:p>
        </p:txBody>
      </p:sp>
    </p:spTree>
    <p:extLst>
      <p:ext uri="{BB962C8B-B14F-4D97-AF65-F5344CB8AC3E}">
        <p14:creationId xmlns:p14="http://schemas.microsoft.com/office/powerpoint/2010/main" val="368754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2039357"/>
            <a:ext cx="5181600" cy="3899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039357"/>
            <a:ext cx="5181600" cy="3899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04AA93-445D-1140-B603-6EAC013CFE95}" type="slidenum">
              <a:rPr lang="en-US" smtClean="0"/>
              <a:t>‹#›</a:t>
            </a:fld>
            <a:endParaRPr lang="en-US" dirty="0"/>
          </a:p>
        </p:txBody>
      </p:sp>
      <p:sp>
        <p:nvSpPr>
          <p:cNvPr id="8" name="Title 1"/>
          <p:cNvSpPr txBox="1">
            <a:spLocks/>
          </p:cNvSpPr>
          <p:nvPr userDrawn="1"/>
        </p:nvSpPr>
        <p:spPr>
          <a:xfrm>
            <a:off x="838200" y="1253067"/>
            <a:ext cx="10515600" cy="7637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4C99"/>
                </a:solidFill>
                <a:latin typeface="+mn-lt"/>
                <a:ea typeface="+mj-ea"/>
                <a:cs typeface="+mj-cs"/>
              </a:defRPr>
            </a:lvl1pPr>
          </a:lstStyle>
          <a:p>
            <a:r>
              <a:rPr lang="en-US" b="0" dirty="0"/>
              <a:t>Click to edit Master title style</a:t>
            </a:r>
          </a:p>
        </p:txBody>
      </p:sp>
    </p:spTree>
    <p:extLst>
      <p:ext uri="{BB962C8B-B14F-4D97-AF65-F5344CB8AC3E}">
        <p14:creationId xmlns:p14="http://schemas.microsoft.com/office/powerpoint/2010/main" val="1152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8" name="Rectangle 17"/>
          <p:cNvSpPr/>
          <p:nvPr userDrawn="1"/>
        </p:nvSpPr>
        <p:spPr>
          <a:xfrm>
            <a:off x="0" y="936978"/>
            <a:ext cx="12192000" cy="5921022"/>
          </a:xfrm>
          <a:prstGeom prst="rect">
            <a:avLst/>
          </a:prstGeom>
          <a:solidFill>
            <a:srgbClr val="004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04AA93-445D-1140-B603-6EAC013CFE95}" type="slidenum">
              <a:rPr lang="en-US" smtClean="0"/>
              <a:t>‹#›</a:t>
            </a:fld>
            <a:endParaRPr lang="en-US" dirty="0"/>
          </a:p>
        </p:txBody>
      </p:sp>
      <p:sp>
        <p:nvSpPr>
          <p:cNvPr id="9" name="Rectangle: Rounded Corners 13">
            <a:extLst>
              <a:ext uri="{FF2B5EF4-FFF2-40B4-BE49-F238E27FC236}">
                <a16:creationId xmlns:a16="http://schemas.microsoft.com/office/drawing/2014/main" id="{BA313154-AAF1-4A26-9A4C-5E13A5575373}"/>
              </a:ext>
            </a:extLst>
          </p:cNvPr>
          <p:cNvSpPr/>
          <p:nvPr userDrawn="1"/>
        </p:nvSpPr>
        <p:spPr>
          <a:xfrm>
            <a:off x="838200" y="2551589"/>
            <a:ext cx="4972050" cy="3340545"/>
          </a:xfrm>
          <a:prstGeom prst="roundRect">
            <a:avLst>
              <a:gd name="adj" fmla="val 913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Diagonal Corners Rounded 14">
            <a:extLst>
              <a:ext uri="{FF2B5EF4-FFF2-40B4-BE49-F238E27FC236}">
                <a16:creationId xmlns:a16="http://schemas.microsoft.com/office/drawing/2014/main" id="{10105061-D82F-40BE-8295-E6D7BCE53251}"/>
              </a:ext>
            </a:extLst>
          </p:cNvPr>
          <p:cNvSpPr/>
          <p:nvPr userDrawn="1"/>
        </p:nvSpPr>
        <p:spPr>
          <a:xfrm>
            <a:off x="3958590" y="5375718"/>
            <a:ext cx="1851660" cy="516416"/>
          </a:xfrm>
          <a:prstGeom prst="round2DiagRect">
            <a:avLst>
              <a:gd name="adj1" fmla="val 50000"/>
              <a:gd name="adj2" fmla="val 0"/>
            </a:avLst>
          </a:prstGeom>
          <a:solidFill>
            <a:srgbClr val="4741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itle 1"/>
          <p:cNvSpPr txBox="1">
            <a:spLocks/>
          </p:cNvSpPr>
          <p:nvPr userDrawn="1"/>
        </p:nvSpPr>
        <p:spPr>
          <a:xfrm>
            <a:off x="838200" y="1253067"/>
            <a:ext cx="10515600" cy="7637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4C99"/>
                </a:solidFill>
                <a:latin typeface="+mn-lt"/>
                <a:ea typeface="+mj-ea"/>
                <a:cs typeface="+mj-cs"/>
              </a:defRPr>
            </a:lvl1pPr>
          </a:lstStyle>
          <a:p>
            <a:r>
              <a:rPr lang="en-US" sz="4200" b="0" dirty="0">
                <a:solidFill>
                  <a:schemeClr val="bg1"/>
                </a:solidFill>
              </a:rPr>
              <a:t>Click to edit Master title style</a:t>
            </a:r>
          </a:p>
        </p:txBody>
      </p:sp>
      <p:sp>
        <p:nvSpPr>
          <p:cNvPr id="23" name="Content Placeholder 2">
            <a:extLst>
              <a:ext uri="{FF2B5EF4-FFF2-40B4-BE49-F238E27FC236}">
                <a16:creationId xmlns:a16="http://schemas.microsoft.com/office/drawing/2014/main" id="{45A3C0E8-A7E1-43B5-B1BA-7C58B0432882}"/>
              </a:ext>
            </a:extLst>
          </p:cNvPr>
          <p:cNvSpPr>
            <a:spLocks noGrp="1"/>
          </p:cNvSpPr>
          <p:nvPr>
            <p:ph sz="half" idx="1" hasCustomPrompt="1"/>
          </p:nvPr>
        </p:nvSpPr>
        <p:spPr>
          <a:xfrm>
            <a:off x="1146810" y="3006090"/>
            <a:ext cx="4396739" cy="2369628"/>
          </a:xfrm>
        </p:spPr>
        <p:txBody>
          <a:bodyPr>
            <a:normAutofit/>
          </a:bodyPr>
          <a:lstStyle>
            <a:lvl1pPr marL="0" indent="0">
              <a:buFontTx/>
              <a:buNone/>
              <a:defRPr sz="2400">
                <a:solidFill>
                  <a:schemeClr val="bg1"/>
                </a:solidFill>
              </a:defRPr>
            </a:lvl1pPr>
          </a:lstStyle>
          <a:p>
            <a:pPr lvl="0"/>
            <a:r>
              <a:rPr lang="en-US"/>
              <a:t> </a:t>
            </a:r>
          </a:p>
        </p:txBody>
      </p:sp>
      <p:sp>
        <p:nvSpPr>
          <p:cNvPr id="26" name="Rectangle: Rounded Corners 13">
            <a:extLst>
              <a:ext uri="{FF2B5EF4-FFF2-40B4-BE49-F238E27FC236}">
                <a16:creationId xmlns:a16="http://schemas.microsoft.com/office/drawing/2014/main" id="{BA313154-AAF1-4A26-9A4C-5E13A5575373}"/>
              </a:ext>
            </a:extLst>
          </p:cNvPr>
          <p:cNvSpPr/>
          <p:nvPr userDrawn="1"/>
        </p:nvSpPr>
        <p:spPr>
          <a:xfrm>
            <a:off x="6361994" y="2551589"/>
            <a:ext cx="4972050" cy="3340545"/>
          </a:xfrm>
          <a:prstGeom prst="roundRect">
            <a:avLst>
              <a:gd name="adj" fmla="val 913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Diagonal Corners Rounded 14">
            <a:extLst>
              <a:ext uri="{FF2B5EF4-FFF2-40B4-BE49-F238E27FC236}">
                <a16:creationId xmlns:a16="http://schemas.microsoft.com/office/drawing/2014/main" id="{10105061-D82F-40BE-8295-E6D7BCE53251}"/>
              </a:ext>
            </a:extLst>
          </p:cNvPr>
          <p:cNvSpPr/>
          <p:nvPr userDrawn="1"/>
        </p:nvSpPr>
        <p:spPr>
          <a:xfrm>
            <a:off x="9482384" y="5375718"/>
            <a:ext cx="1851660" cy="516416"/>
          </a:xfrm>
          <a:prstGeom prst="round2DiagRect">
            <a:avLst>
              <a:gd name="adj1" fmla="val 50000"/>
              <a:gd name="adj2" fmla="val 0"/>
            </a:avLst>
          </a:prstGeom>
          <a:solidFill>
            <a:srgbClr val="4741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Content Placeholder 2">
            <a:extLst>
              <a:ext uri="{FF2B5EF4-FFF2-40B4-BE49-F238E27FC236}">
                <a16:creationId xmlns:a16="http://schemas.microsoft.com/office/drawing/2014/main" id="{45A3C0E8-A7E1-43B5-B1BA-7C58B0432882}"/>
              </a:ext>
            </a:extLst>
          </p:cNvPr>
          <p:cNvSpPr>
            <a:spLocks noGrp="1"/>
          </p:cNvSpPr>
          <p:nvPr>
            <p:ph sz="half" idx="13" hasCustomPrompt="1"/>
          </p:nvPr>
        </p:nvSpPr>
        <p:spPr>
          <a:xfrm>
            <a:off x="6670604" y="3006090"/>
            <a:ext cx="4396739" cy="2369628"/>
          </a:xfrm>
        </p:spPr>
        <p:txBody>
          <a:bodyPr>
            <a:normAutofit/>
          </a:bodyPr>
          <a:lstStyle>
            <a:lvl1pPr marL="0" indent="0">
              <a:buFontTx/>
              <a:buNone/>
              <a:defRPr sz="2400">
                <a:solidFill>
                  <a:schemeClr val="bg1"/>
                </a:solidFill>
              </a:defRPr>
            </a:lvl1pPr>
          </a:lstStyle>
          <a:p>
            <a:pPr lvl="0"/>
            <a:r>
              <a:rPr lang="en-US"/>
              <a:t> </a:t>
            </a:r>
          </a:p>
        </p:txBody>
      </p:sp>
      <p:sp>
        <p:nvSpPr>
          <p:cNvPr id="19" name="Text Placeholder 2">
            <a:extLst>
              <a:ext uri="{FF2B5EF4-FFF2-40B4-BE49-F238E27FC236}">
                <a16:creationId xmlns:a16="http://schemas.microsoft.com/office/drawing/2014/main" id="{6BCB8088-09CF-4311-ABEF-FBBFB607144B}"/>
              </a:ext>
            </a:extLst>
          </p:cNvPr>
          <p:cNvSpPr>
            <a:spLocks noGrp="1"/>
          </p:cNvSpPr>
          <p:nvPr>
            <p:ph type="body" sz="quarter" idx="17" hasCustomPrompt="1"/>
          </p:nvPr>
        </p:nvSpPr>
        <p:spPr>
          <a:xfrm>
            <a:off x="9789089" y="5449260"/>
            <a:ext cx="1278254" cy="435180"/>
          </a:xfrm>
        </p:spPr>
        <p:txBody>
          <a:bodyPr>
            <a:noAutofit/>
          </a:bodyPr>
          <a:lstStyle>
            <a:lvl1pPr marL="0" indent="0">
              <a:buNone/>
              <a:defRPr sz="1600" b="1">
                <a:solidFill>
                  <a:schemeClr val="bg1"/>
                </a:solidFill>
              </a:defRPr>
            </a:lvl1pPr>
          </a:lstStyle>
          <a:p>
            <a:pPr lvl="0"/>
            <a:r>
              <a:rPr lang="en-GB"/>
              <a:t>Click to Edit</a:t>
            </a:r>
          </a:p>
        </p:txBody>
      </p:sp>
      <p:sp>
        <p:nvSpPr>
          <p:cNvPr id="20" name="Text Placeholder 2">
            <a:extLst>
              <a:ext uri="{FF2B5EF4-FFF2-40B4-BE49-F238E27FC236}">
                <a16:creationId xmlns:a16="http://schemas.microsoft.com/office/drawing/2014/main" id="{2BA07332-E665-4418-AE83-31FEF653B958}"/>
              </a:ext>
            </a:extLst>
          </p:cNvPr>
          <p:cNvSpPr>
            <a:spLocks noGrp="1"/>
          </p:cNvSpPr>
          <p:nvPr>
            <p:ph type="body" sz="quarter" idx="18" hasCustomPrompt="1"/>
          </p:nvPr>
        </p:nvSpPr>
        <p:spPr>
          <a:xfrm>
            <a:off x="4305299" y="5454738"/>
            <a:ext cx="1238250" cy="435180"/>
          </a:xfrm>
        </p:spPr>
        <p:txBody>
          <a:bodyPr>
            <a:noAutofit/>
          </a:bodyPr>
          <a:lstStyle>
            <a:lvl1pPr marL="0" indent="0">
              <a:buNone/>
              <a:defRPr sz="1600" b="1">
                <a:solidFill>
                  <a:schemeClr val="bg1"/>
                </a:solidFill>
              </a:defRPr>
            </a:lvl1pPr>
          </a:lstStyle>
          <a:p>
            <a:pPr lvl="0"/>
            <a:r>
              <a:rPr lang="en-GB"/>
              <a:t>Click to Edit</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8" name="Rectangle 17"/>
          <p:cNvSpPr/>
          <p:nvPr userDrawn="1"/>
        </p:nvSpPr>
        <p:spPr>
          <a:xfrm>
            <a:off x="0" y="936978"/>
            <a:ext cx="12192000" cy="5921022"/>
          </a:xfrm>
          <a:prstGeom prst="rect">
            <a:avLst/>
          </a:prstGeom>
          <a:solidFill>
            <a:srgbClr val="004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04AA93-445D-1140-B603-6EAC013CFE95}" type="slidenum">
              <a:rPr lang="en-US" smtClean="0"/>
              <a:t>‹#›</a:t>
            </a:fld>
            <a:endParaRPr lang="en-US" dirty="0"/>
          </a:p>
        </p:txBody>
      </p:sp>
      <p:sp>
        <p:nvSpPr>
          <p:cNvPr id="17" name="Title 1"/>
          <p:cNvSpPr txBox="1">
            <a:spLocks/>
          </p:cNvSpPr>
          <p:nvPr userDrawn="1"/>
        </p:nvSpPr>
        <p:spPr>
          <a:xfrm>
            <a:off x="838200" y="1253067"/>
            <a:ext cx="10515600" cy="7637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4C99"/>
                </a:solidFill>
                <a:latin typeface="+mn-lt"/>
                <a:ea typeface="+mj-ea"/>
                <a:cs typeface="+mj-cs"/>
              </a:defRPr>
            </a:lvl1pPr>
          </a:lstStyle>
          <a:p>
            <a:r>
              <a:rPr lang="en-US" sz="4200" b="0" dirty="0">
                <a:solidFill>
                  <a:schemeClr val="bg1"/>
                </a:solidFill>
              </a:rPr>
              <a:t>Click to edit Master title style</a:t>
            </a:r>
          </a:p>
        </p:txBody>
      </p:sp>
      <p:sp>
        <p:nvSpPr>
          <p:cNvPr id="19" name="Rectangle: Rounded Corners 13">
            <a:extLst>
              <a:ext uri="{FF2B5EF4-FFF2-40B4-BE49-F238E27FC236}">
                <a16:creationId xmlns:a16="http://schemas.microsoft.com/office/drawing/2014/main" id="{BA313154-AAF1-4A26-9A4C-5E13A5575373}"/>
              </a:ext>
            </a:extLst>
          </p:cNvPr>
          <p:cNvSpPr/>
          <p:nvPr userDrawn="1"/>
        </p:nvSpPr>
        <p:spPr>
          <a:xfrm>
            <a:off x="861060" y="2551589"/>
            <a:ext cx="3200400" cy="3340545"/>
          </a:xfrm>
          <a:prstGeom prst="roundRect">
            <a:avLst>
              <a:gd name="adj" fmla="val 913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Content Placeholder 2">
            <a:extLst>
              <a:ext uri="{FF2B5EF4-FFF2-40B4-BE49-F238E27FC236}">
                <a16:creationId xmlns:a16="http://schemas.microsoft.com/office/drawing/2014/main" id="{45A3C0E8-A7E1-43B5-B1BA-7C58B0432882}"/>
              </a:ext>
            </a:extLst>
          </p:cNvPr>
          <p:cNvSpPr>
            <a:spLocks noGrp="1"/>
          </p:cNvSpPr>
          <p:nvPr>
            <p:ph sz="half" idx="1" hasCustomPrompt="1"/>
          </p:nvPr>
        </p:nvSpPr>
        <p:spPr>
          <a:xfrm>
            <a:off x="1146811" y="2877070"/>
            <a:ext cx="2598420" cy="2369628"/>
          </a:xfrm>
        </p:spPr>
        <p:txBody>
          <a:bodyPr>
            <a:normAutofit/>
          </a:bodyPr>
          <a:lstStyle>
            <a:lvl1pPr marL="0" indent="0">
              <a:buFontTx/>
              <a:buNone/>
              <a:defRPr sz="2400">
                <a:solidFill>
                  <a:schemeClr val="bg1"/>
                </a:solidFill>
              </a:defRPr>
            </a:lvl1pPr>
          </a:lstStyle>
          <a:p>
            <a:pPr lvl="0"/>
            <a:r>
              <a:rPr lang="en-US"/>
              <a:t> </a:t>
            </a:r>
          </a:p>
        </p:txBody>
      </p:sp>
      <p:sp>
        <p:nvSpPr>
          <p:cNvPr id="21" name="Rectangle: Diagonal Corners Rounded 14">
            <a:extLst>
              <a:ext uri="{FF2B5EF4-FFF2-40B4-BE49-F238E27FC236}">
                <a16:creationId xmlns:a16="http://schemas.microsoft.com/office/drawing/2014/main" id="{10105061-D82F-40BE-8295-E6D7BCE53251}"/>
              </a:ext>
            </a:extLst>
          </p:cNvPr>
          <p:cNvSpPr/>
          <p:nvPr userDrawn="1"/>
        </p:nvSpPr>
        <p:spPr>
          <a:xfrm>
            <a:off x="2468881" y="5375718"/>
            <a:ext cx="1592580" cy="516416"/>
          </a:xfrm>
          <a:prstGeom prst="round2DiagRect">
            <a:avLst>
              <a:gd name="adj1" fmla="val 50000"/>
              <a:gd name="adj2" fmla="val 0"/>
            </a:avLst>
          </a:prstGeom>
          <a:solidFill>
            <a:srgbClr val="4741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Rectangle: Rounded Corners 18">
            <a:extLst>
              <a:ext uri="{FF2B5EF4-FFF2-40B4-BE49-F238E27FC236}">
                <a16:creationId xmlns:a16="http://schemas.microsoft.com/office/drawing/2014/main" id="{39A111D6-04A8-47E7-921A-4C811115F1B6}"/>
              </a:ext>
            </a:extLst>
          </p:cNvPr>
          <p:cNvSpPr/>
          <p:nvPr userDrawn="1"/>
        </p:nvSpPr>
        <p:spPr>
          <a:xfrm>
            <a:off x="4507229" y="2551589"/>
            <a:ext cx="3200400" cy="3340545"/>
          </a:xfrm>
          <a:prstGeom prst="roundRect">
            <a:avLst>
              <a:gd name="adj" fmla="val 913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Content Placeholder 2">
            <a:extLst>
              <a:ext uri="{FF2B5EF4-FFF2-40B4-BE49-F238E27FC236}">
                <a16:creationId xmlns:a16="http://schemas.microsoft.com/office/drawing/2014/main" id="{B58FAB84-507A-41D3-9B53-9C7FC4F5B2C0}"/>
              </a:ext>
            </a:extLst>
          </p:cNvPr>
          <p:cNvSpPr>
            <a:spLocks noGrp="1"/>
          </p:cNvSpPr>
          <p:nvPr>
            <p:ph sz="half" idx="13" hasCustomPrompt="1"/>
          </p:nvPr>
        </p:nvSpPr>
        <p:spPr>
          <a:xfrm>
            <a:off x="4804269" y="2877070"/>
            <a:ext cx="2598420" cy="2369628"/>
          </a:xfrm>
        </p:spPr>
        <p:txBody>
          <a:bodyPr>
            <a:normAutofit/>
          </a:bodyPr>
          <a:lstStyle>
            <a:lvl1pPr marL="0" indent="0">
              <a:buFontTx/>
              <a:buNone/>
              <a:defRPr sz="2400"/>
            </a:lvl1pPr>
          </a:lstStyle>
          <a:p>
            <a:pPr lvl="0"/>
            <a:r>
              <a:rPr lang="en-US"/>
              <a:t> </a:t>
            </a:r>
          </a:p>
        </p:txBody>
      </p:sp>
      <p:sp>
        <p:nvSpPr>
          <p:cNvPr id="25" name="Rectangle: Diagonal Corners Rounded 20">
            <a:extLst>
              <a:ext uri="{FF2B5EF4-FFF2-40B4-BE49-F238E27FC236}">
                <a16:creationId xmlns:a16="http://schemas.microsoft.com/office/drawing/2014/main" id="{4BD339C0-483B-4B9F-AF4A-1A2829771813}"/>
              </a:ext>
            </a:extLst>
          </p:cNvPr>
          <p:cNvSpPr/>
          <p:nvPr userDrawn="1"/>
        </p:nvSpPr>
        <p:spPr>
          <a:xfrm>
            <a:off x="6115050" y="5375718"/>
            <a:ext cx="1592580" cy="516416"/>
          </a:xfrm>
          <a:prstGeom prst="round2DiagRect">
            <a:avLst>
              <a:gd name="adj1" fmla="val 50000"/>
              <a:gd name="adj2" fmla="val 0"/>
            </a:avLst>
          </a:prstGeom>
          <a:solidFill>
            <a:srgbClr val="4741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Rounded Corners 22">
            <a:extLst>
              <a:ext uri="{FF2B5EF4-FFF2-40B4-BE49-F238E27FC236}">
                <a16:creationId xmlns:a16="http://schemas.microsoft.com/office/drawing/2014/main" id="{39C71556-B3B5-46BC-A996-C10B7250181F}"/>
              </a:ext>
            </a:extLst>
          </p:cNvPr>
          <p:cNvSpPr/>
          <p:nvPr userDrawn="1"/>
        </p:nvSpPr>
        <p:spPr>
          <a:xfrm>
            <a:off x="8153400" y="2551589"/>
            <a:ext cx="3200400" cy="3340545"/>
          </a:xfrm>
          <a:prstGeom prst="roundRect">
            <a:avLst>
              <a:gd name="adj" fmla="val 913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Content Placeholder 2">
            <a:extLst>
              <a:ext uri="{FF2B5EF4-FFF2-40B4-BE49-F238E27FC236}">
                <a16:creationId xmlns:a16="http://schemas.microsoft.com/office/drawing/2014/main" id="{AF728FE9-D2C4-4D1A-B246-DE59B6EE8EF7}"/>
              </a:ext>
            </a:extLst>
          </p:cNvPr>
          <p:cNvSpPr>
            <a:spLocks noGrp="1"/>
          </p:cNvSpPr>
          <p:nvPr>
            <p:ph sz="half" idx="14" hasCustomPrompt="1"/>
          </p:nvPr>
        </p:nvSpPr>
        <p:spPr>
          <a:xfrm>
            <a:off x="8439151" y="2877070"/>
            <a:ext cx="2598420" cy="2369628"/>
          </a:xfrm>
        </p:spPr>
        <p:txBody>
          <a:bodyPr>
            <a:normAutofit/>
          </a:bodyPr>
          <a:lstStyle>
            <a:lvl1pPr marL="0" indent="0">
              <a:buFontTx/>
              <a:buNone/>
              <a:defRPr sz="2400"/>
            </a:lvl1pPr>
          </a:lstStyle>
          <a:p>
            <a:pPr lvl="0"/>
            <a:r>
              <a:rPr lang="en-US"/>
              <a:t> </a:t>
            </a:r>
          </a:p>
        </p:txBody>
      </p:sp>
      <p:sp>
        <p:nvSpPr>
          <p:cNvPr id="29" name="Rectangle: Diagonal Corners Rounded 24">
            <a:extLst>
              <a:ext uri="{FF2B5EF4-FFF2-40B4-BE49-F238E27FC236}">
                <a16:creationId xmlns:a16="http://schemas.microsoft.com/office/drawing/2014/main" id="{A6380259-FAB6-439C-9CFC-DAAEFD84204D}"/>
              </a:ext>
            </a:extLst>
          </p:cNvPr>
          <p:cNvSpPr/>
          <p:nvPr userDrawn="1"/>
        </p:nvSpPr>
        <p:spPr>
          <a:xfrm>
            <a:off x="9761221" y="5375718"/>
            <a:ext cx="1592580" cy="516416"/>
          </a:xfrm>
          <a:prstGeom prst="round2DiagRect">
            <a:avLst>
              <a:gd name="adj1" fmla="val 50000"/>
              <a:gd name="adj2" fmla="val 0"/>
            </a:avLst>
          </a:prstGeom>
          <a:solidFill>
            <a:srgbClr val="4741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Text Placeholder 2">
            <a:extLst>
              <a:ext uri="{FF2B5EF4-FFF2-40B4-BE49-F238E27FC236}">
                <a16:creationId xmlns:a16="http://schemas.microsoft.com/office/drawing/2014/main" id="{D94516B6-BB26-479C-9442-C00525981C8F}"/>
              </a:ext>
            </a:extLst>
          </p:cNvPr>
          <p:cNvSpPr>
            <a:spLocks noGrp="1"/>
          </p:cNvSpPr>
          <p:nvPr>
            <p:ph type="body" sz="quarter" idx="15" hasCustomPrompt="1"/>
          </p:nvPr>
        </p:nvSpPr>
        <p:spPr>
          <a:xfrm>
            <a:off x="2647949" y="5456954"/>
            <a:ext cx="1238250" cy="435180"/>
          </a:xfrm>
        </p:spPr>
        <p:txBody>
          <a:bodyPr>
            <a:noAutofit/>
          </a:bodyPr>
          <a:lstStyle>
            <a:lvl1pPr marL="0" indent="0">
              <a:buNone/>
              <a:defRPr sz="1600" b="1">
                <a:solidFill>
                  <a:schemeClr val="bg1"/>
                </a:solidFill>
              </a:defRPr>
            </a:lvl1pPr>
          </a:lstStyle>
          <a:p>
            <a:pPr lvl="0"/>
            <a:r>
              <a:rPr lang="en-GB"/>
              <a:t>Click to Edit</a:t>
            </a:r>
          </a:p>
        </p:txBody>
      </p:sp>
      <p:sp>
        <p:nvSpPr>
          <p:cNvPr id="33" name="Text Placeholder 2">
            <a:extLst>
              <a:ext uri="{FF2B5EF4-FFF2-40B4-BE49-F238E27FC236}">
                <a16:creationId xmlns:a16="http://schemas.microsoft.com/office/drawing/2014/main" id="{D996608F-6BE5-44A8-B77E-EADA4FABE033}"/>
              </a:ext>
            </a:extLst>
          </p:cNvPr>
          <p:cNvSpPr>
            <a:spLocks noGrp="1"/>
          </p:cNvSpPr>
          <p:nvPr>
            <p:ph type="body" sz="quarter" idx="16" hasCustomPrompt="1"/>
          </p:nvPr>
        </p:nvSpPr>
        <p:spPr>
          <a:xfrm>
            <a:off x="6294120" y="5456369"/>
            <a:ext cx="1238250" cy="435180"/>
          </a:xfrm>
        </p:spPr>
        <p:txBody>
          <a:bodyPr>
            <a:noAutofit/>
          </a:bodyPr>
          <a:lstStyle>
            <a:lvl1pPr marL="0" indent="0">
              <a:buNone/>
              <a:defRPr sz="1600" b="1">
                <a:solidFill>
                  <a:schemeClr val="bg1"/>
                </a:solidFill>
              </a:defRPr>
            </a:lvl1pPr>
          </a:lstStyle>
          <a:p>
            <a:pPr lvl="0"/>
            <a:r>
              <a:rPr lang="en-GB"/>
              <a:t>Click to Edit</a:t>
            </a:r>
          </a:p>
        </p:txBody>
      </p:sp>
      <p:sp>
        <p:nvSpPr>
          <p:cNvPr id="34" name="Text Placeholder 2">
            <a:extLst>
              <a:ext uri="{FF2B5EF4-FFF2-40B4-BE49-F238E27FC236}">
                <a16:creationId xmlns:a16="http://schemas.microsoft.com/office/drawing/2014/main" id="{64213882-73E9-42BA-8E2D-2C67E71C2436}"/>
              </a:ext>
            </a:extLst>
          </p:cNvPr>
          <p:cNvSpPr>
            <a:spLocks noGrp="1"/>
          </p:cNvSpPr>
          <p:nvPr>
            <p:ph type="body" sz="quarter" idx="17" hasCustomPrompt="1"/>
          </p:nvPr>
        </p:nvSpPr>
        <p:spPr>
          <a:xfrm>
            <a:off x="9938386" y="5456369"/>
            <a:ext cx="1238250" cy="435180"/>
          </a:xfrm>
        </p:spPr>
        <p:txBody>
          <a:bodyPr>
            <a:noAutofit/>
          </a:bodyPr>
          <a:lstStyle>
            <a:lvl1pPr marL="0" indent="0">
              <a:buNone/>
              <a:defRPr sz="1600" b="1">
                <a:solidFill>
                  <a:schemeClr val="bg1"/>
                </a:solidFill>
              </a:defRPr>
            </a:lvl1pPr>
          </a:lstStyle>
          <a:p>
            <a:pPr lvl="0"/>
            <a:r>
              <a:rPr lang="en-GB"/>
              <a:t>Click to Edit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8" name="Rectangle 17"/>
          <p:cNvSpPr/>
          <p:nvPr userDrawn="1"/>
        </p:nvSpPr>
        <p:spPr>
          <a:xfrm>
            <a:off x="0" y="936978"/>
            <a:ext cx="12192000" cy="5921022"/>
          </a:xfrm>
          <a:prstGeom prst="rect">
            <a:avLst/>
          </a:prstGeom>
          <a:solidFill>
            <a:srgbClr val="004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04AA93-445D-1140-B603-6EAC013CFE95}" type="slidenum">
              <a:rPr lang="en-US" smtClean="0"/>
              <a:t>‹#›</a:t>
            </a:fld>
            <a:endParaRPr lang="en-US" dirty="0"/>
          </a:p>
        </p:txBody>
      </p:sp>
      <p:sp>
        <p:nvSpPr>
          <p:cNvPr id="31" name="Rectangle: Rounded Corners 13">
            <a:extLst>
              <a:ext uri="{FF2B5EF4-FFF2-40B4-BE49-F238E27FC236}">
                <a16:creationId xmlns:a16="http://schemas.microsoft.com/office/drawing/2014/main" id="{BA313154-AAF1-4A26-9A4C-5E13A5575373}"/>
              </a:ext>
            </a:extLst>
          </p:cNvPr>
          <p:cNvSpPr/>
          <p:nvPr userDrawn="1"/>
        </p:nvSpPr>
        <p:spPr>
          <a:xfrm>
            <a:off x="861060" y="1482283"/>
            <a:ext cx="3200400" cy="4409852"/>
          </a:xfrm>
          <a:prstGeom prst="roundRect">
            <a:avLst>
              <a:gd name="adj" fmla="val 913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3" name="Rectangle: Diagonal Corners Rounded 14">
            <a:extLst>
              <a:ext uri="{FF2B5EF4-FFF2-40B4-BE49-F238E27FC236}">
                <a16:creationId xmlns:a16="http://schemas.microsoft.com/office/drawing/2014/main" id="{10105061-D82F-40BE-8295-E6D7BCE53251}"/>
              </a:ext>
            </a:extLst>
          </p:cNvPr>
          <p:cNvSpPr/>
          <p:nvPr userDrawn="1"/>
        </p:nvSpPr>
        <p:spPr>
          <a:xfrm>
            <a:off x="2468881" y="5375718"/>
            <a:ext cx="1592580" cy="516416"/>
          </a:xfrm>
          <a:prstGeom prst="round2DiagRect">
            <a:avLst>
              <a:gd name="adj1" fmla="val 50000"/>
              <a:gd name="adj2" fmla="val 0"/>
            </a:avLst>
          </a:prstGeom>
          <a:solidFill>
            <a:srgbClr val="4741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5" name="Rectangle: Rounded Corners 18">
            <a:extLst>
              <a:ext uri="{FF2B5EF4-FFF2-40B4-BE49-F238E27FC236}">
                <a16:creationId xmlns:a16="http://schemas.microsoft.com/office/drawing/2014/main" id="{39A111D6-04A8-47E7-921A-4C811115F1B6}"/>
              </a:ext>
            </a:extLst>
          </p:cNvPr>
          <p:cNvSpPr/>
          <p:nvPr userDrawn="1"/>
        </p:nvSpPr>
        <p:spPr>
          <a:xfrm>
            <a:off x="4507229" y="1482283"/>
            <a:ext cx="3200400" cy="4409852"/>
          </a:xfrm>
          <a:prstGeom prst="roundRect">
            <a:avLst>
              <a:gd name="adj" fmla="val 913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Rectangle: Diagonal Corners Rounded 20">
            <a:extLst>
              <a:ext uri="{FF2B5EF4-FFF2-40B4-BE49-F238E27FC236}">
                <a16:creationId xmlns:a16="http://schemas.microsoft.com/office/drawing/2014/main" id="{4BD339C0-483B-4B9F-AF4A-1A2829771813}"/>
              </a:ext>
            </a:extLst>
          </p:cNvPr>
          <p:cNvSpPr/>
          <p:nvPr userDrawn="1"/>
        </p:nvSpPr>
        <p:spPr>
          <a:xfrm>
            <a:off x="6115050" y="5375718"/>
            <a:ext cx="1592580" cy="516416"/>
          </a:xfrm>
          <a:prstGeom prst="round2DiagRect">
            <a:avLst>
              <a:gd name="adj1" fmla="val 50000"/>
              <a:gd name="adj2" fmla="val 0"/>
            </a:avLst>
          </a:prstGeom>
          <a:solidFill>
            <a:srgbClr val="4741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Rectangle: Rounded Corners 22">
            <a:extLst>
              <a:ext uri="{FF2B5EF4-FFF2-40B4-BE49-F238E27FC236}">
                <a16:creationId xmlns:a16="http://schemas.microsoft.com/office/drawing/2014/main" id="{39C71556-B3B5-46BC-A996-C10B7250181F}"/>
              </a:ext>
            </a:extLst>
          </p:cNvPr>
          <p:cNvSpPr/>
          <p:nvPr userDrawn="1"/>
        </p:nvSpPr>
        <p:spPr>
          <a:xfrm>
            <a:off x="8153400" y="1482283"/>
            <a:ext cx="3200400" cy="4409852"/>
          </a:xfrm>
          <a:prstGeom prst="roundRect">
            <a:avLst>
              <a:gd name="adj" fmla="val 913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ectangle: Diagonal Corners Rounded 24">
            <a:extLst>
              <a:ext uri="{FF2B5EF4-FFF2-40B4-BE49-F238E27FC236}">
                <a16:creationId xmlns:a16="http://schemas.microsoft.com/office/drawing/2014/main" id="{A6380259-FAB6-439C-9CFC-DAAEFD84204D}"/>
              </a:ext>
            </a:extLst>
          </p:cNvPr>
          <p:cNvSpPr/>
          <p:nvPr userDrawn="1"/>
        </p:nvSpPr>
        <p:spPr>
          <a:xfrm>
            <a:off x="9761221" y="5375718"/>
            <a:ext cx="1592580" cy="516416"/>
          </a:xfrm>
          <a:prstGeom prst="round2DiagRect">
            <a:avLst>
              <a:gd name="adj1" fmla="val 50000"/>
              <a:gd name="adj2" fmla="val 0"/>
            </a:avLst>
          </a:prstGeom>
          <a:solidFill>
            <a:srgbClr val="47414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Rectangle: Top Corners Rounded 26">
            <a:extLst>
              <a:ext uri="{FF2B5EF4-FFF2-40B4-BE49-F238E27FC236}">
                <a16:creationId xmlns:a16="http://schemas.microsoft.com/office/drawing/2014/main" id="{56D27388-D912-4782-8A05-91140E4E1E4A}"/>
              </a:ext>
            </a:extLst>
          </p:cNvPr>
          <p:cNvSpPr/>
          <p:nvPr userDrawn="1"/>
        </p:nvSpPr>
        <p:spPr>
          <a:xfrm>
            <a:off x="857250" y="1478850"/>
            <a:ext cx="3208018" cy="1946719"/>
          </a:xfrm>
          <a:prstGeom prst="round2SameRect">
            <a:avLst/>
          </a:prstGeom>
          <a:blipFill dpi="0" rotWithShape="1">
            <a:blip r:embed="rId2"/>
            <a:srcRect/>
            <a:tile tx="0" ty="-25400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Rectangle: Top Corners Rounded 30">
            <a:extLst>
              <a:ext uri="{FF2B5EF4-FFF2-40B4-BE49-F238E27FC236}">
                <a16:creationId xmlns:a16="http://schemas.microsoft.com/office/drawing/2014/main" id="{6BD429C7-244E-461F-9424-D18D0D0872C8}"/>
              </a:ext>
            </a:extLst>
          </p:cNvPr>
          <p:cNvSpPr/>
          <p:nvPr userDrawn="1"/>
        </p:nvSpPr>
        <p:spPr>
          <a:xfrm>
            <a:off x="4503421" y="1459345"/>
            <a:ext cx="3200400" cy="1969655"/>
          </a:xfrm>
          <a:prstGeom prst="round2SameRect">
            <a:avLst/>
          </a:prstGeom>
          <a:blipFill dpi="0" rotWithShape="1">
            <a:blip r:embed="rId2"/>
            <a:srcRect/>
            <a:tile tx="-3302000" ty="-25400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Rectangle: Top Corners Rounded 32">
            <a:extLst>
              <a:ext uri="{FF2B5EF4-FFF2-40B4-BE49-F238E27FC236}">
                <a16:creationId xmlns:a16="http://schemas.microsoft.com/office/drawing/2014/main" id="{D81DFA57-8086-4B09-AB8E-84AA598356D7}"/>
              </a:ext>
            </a:extLst>
          </p:cNvPr>
          <p:cNvSpPr/>
          <p:nvPr userDrawn="1"/>
        </p:nvSpPr>
        <p:spPr>
          <a:xfrm>
            <a:off x="8149589" y="1455452"/>
            <a:ext cx="3204211" cy="1946719"/>
          </a:xfrm>
          <a:prstGeom prst="round2SameRect">
            <a:avLst/>
          </a:prstGeom>
          <a:blipFill dpi="0" rotWithShape="1">
            <a:blip r:embed="rId2"/>
            <a:srcRect/>
            <a:tile tx="-7112000" ty="-254000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0" name="Content Placeholder 2">
            <a:extLst>
              <a:ext uri="{FF2B5EF4-FFF2-40B4-BE49-F238E27FC236}">
                <a16:creationId xmlns:a16="http://schemas.microsoft.com/office/drawing/2014/main" id="{45A3C0E8-A7E1-43B5-B1BA-7C58B0432882}"/>
              </a:ext>
            </a:extLst>
          </p:cNvPr>
          <p:cNvSpPr>
            <a:spLocks noGrp="1"/>
          </p:cNvSpPr>
          <p:nvPr>
            <p:ph sz="half" idx="1" hasCustomPrompt="1"/>
          </p:nvPr>
        </p:nvSpPr>
        <p:spPr>
          <a:xfrm>
            <a:off x="1146811" y="3592111"/>
            <a:ext cx="2598420" cy="1840051"/>
          </a:xfrm>
        </p:spPr>
        <p:txBody>
          <a:bodyPr>
            <a:normAutofit/>
          </a:bodyPr>
          <a:lstStyle>
            <a:lvl1pPr marL="0" indent="0">
              <a:buFontTx/>
              <a:buNone/>
              <a:defRPr sz="2400">
                <a:solidFill>
                  <a:schemeClr val="bg1"/>
                </a:solidFill>
              </a:defRPr>
            </a:lvl1pPr>
          </a:lstStyle>
          <a:p>
            <a:pPr lvl="0"/>
            <a:r>
              <a:rPr lang="en-US"/>
              <a:t> </a:t>
            </a:r>
          </a:p>
        </p:txBody>
      </p:sp>
      <p:sp>
        <p:nvSpPr>
          <p:cNvPr id="61" name="Content Placeholder 2">
            <a:extLst>
              <a:ext uri="{FF2B5EF4-FFF2-40B4-BE49-F238E27FC236}">
                <a16:creationId xmlns:a16="http://schemas.microsoft.com/office/drawing/2014/main" id="{45A3C0E8-A7E1-43B5-B1BA-7C58B0432882}"/>
              </a:ext>
            </a:extLst>
          </p:cNvPr>
          <p:cNvSpPr>
            <a:spLocks noGrp="1"/>
          </p:cNvSpPr>
          <p:nvPr>
            <p:ph sz="half" idx="13" hasCustomPrompt="1"/>
          </p:nvPr>
        </p:nvSpPr>
        <p:spPr>
          <a:xfrm>
            <a:off x="4815840" y="3592111"/>
            <a:ext cx="2598420" cy="1840051"/>
          </a:xfrm>
        </p:spPr>
        <p:txBody>
          <a:bodyPr>
            <a:normAutofit/>
          </a:bodyPr>
          <a:lstStyle>
            <a:lvl1pPr marL="0" indent="0">
              <a:buFontTx/>
              <a:buNone/>
              <a:defRPr sz="2400">
                <a:solidFill>
                  <a:schemeClr val="bg1"/>
                </a:solidFill>
              </a:defRPr>
            </a:lvl1pPr>
          </a:lstStyle>
          <a:p>
            <a:pPr lvl="0"/>
            <a:r>
              <a:rPr lang="en-US"/>
              <a:t> </a:t>
            </a:r>
          </a:p>
        </p:txBody>
      </p:sp>
      <p:sp>
        <p:nvSpPr>
          <p:cNvPr id="62" name="Content Placeholder 2">
            <a:extLst>
              <a:ext uri="{FF2B5EF4-FFF2-40B4-BE49-F238E27FC236}">
                <a16:creationId xmlns:a16="http://schemas.microsoft.com/office/drawing/2014/main" id="{45A3C0E8-A7E1-43B5-B1BA-7C58B0432882}"/>
              </a:ext>
            </a:extLst>
          </p:cNvPr>
          <p:cNvSpPr>
            <a:spLocks noGrp="1"/>
          </p:cNvSpPr>
          <p:nvPr>
            <p:ph sz="half" idx="14" hasCustomPrompt="1"/>
          </p:nvPr>
        </p:nvSpPr>
        <p:spPr>
          <a:xfrm>
            <a:off x="8462011" y="3592111"/>
            <a:ext cx="2598420" cy="1840051"/>
          </a:xfrm>
        </p:spPr>
        <p:txBody>
          <a:bodyPr>
            <a:normAutofit/>
          </a:bodyPr>
          <a:lstStyle>
            <a:lvl1pPr marL="0" indent="0">
              <a:buFontTx/>
              <a:buNone/>
              <a:defRPr sz="2400">
                <a:solidFill>
                  <a:schemeClr val="bg1"/>
                </a:solidFill>
              </a:defRPr>
            </a:lvl1pPr>
          </a:lstStyle>
          <a:p>
            <a:pPr lvl="0"/>
            <a:r>
              <a:rPr lang="en-US"/>
              <a:t> </a:t>
            </a:r>
          </a:p>
        </p:txBody>
      </p:sp>
      <p:sp>
        <p:nvSpPr>
          <p:cNvPr id="3" name="Text Placeholder 2">
            <a:extLst>
              <a:ext uri="{FF2B5EF4-FFF2-40B4-BE49-F238E27FC236}">
                <a16:creationId xmlns:a16="http://schemas.microsoft.com/office/drawing/2014/main" id="{8A76CE8A-3C48-4997-9F62-3D1BDD2C4062}"/>
              </a:ext>
            </a:extLst>
          </p:cNvPr>
          <p:cNvSpPr>
            <a:spLocks noGrp="1"/>
          </p:cNvSpPr>
          <p:nvPr>
            <p:ph type="body" sz="quarter" idx="15" hasCustomPrompt="1"/>
          </p:nvPr>
        </p:nvSpPr>
        <p:spPr>
          <a:xfrm>
            <a:off x="2647949" y="5456954"/>
            <a:ext cx="1238250" cy="435180"/>
          </a:xfrm>
        </p:spPr>
        <p:txBody>
          <a:bodyPr>
            <a:noAutofit/>
          </a:bodyPr>
          <a:lstStyle>
            <a:lvl1pPr marL="0" indent="0">
              <a:buNone/>
              <a:defRPr sz="1600" b="1">
                <a:solidFill>
                  <a:schemeClr val="bg1"/>
                </a:solidFill>
              </a:defRPr>
            </a:lvl1pPr>
          </a:lstStyle>
          <a:p>
            <a:pPr lvl="0"/>
            <a:r>
              <a:rPr lang="en-GB"/>
              <a:t>Click to Edit</a:t>
            </a:r>
          </a:p>
        </p:txBody>
      </p:sp>
      <p:sp>
        <p:nvSpPr>
          <p:cNvPr id="23" name="Text Placeholder 2">
            <a:extLst>
              <a:ext uri="{FF2B5EF4-FFF2-40B4-BE49-F238E27FC236}">
                <a16:creationId xmlns:a16="http://schemas.microsoft.com/office/drawing/2014/main" id="{5811F8A0-A370-474F-8630-0250A58FD821}"/>
              </a:ext>
            </a:extLst>
          </p:cNvPr>
          <p:cNvSpPr>
            <a:spLocks noGrp="1"/>
          </p:cNvSpPr>
          <p:nvPr>
            <p:ph type="body" sz="quarter" idx="16" hasCustomPrompt="1"/>
          </p:nvPr>
        </p:nvSpPr>
        <p:spPr>
          <a:xfrm>
            <a:off x="6294120" y="5456369"/>
            <a:ext cx="1238250" cy="435180"/>
          </a:xfrm>
        </p:spPr>
        <p:txBody>
          <a:bodyPr>
            <a:noAutofit/>
          </a:bodyPr>
          <a:lstStyle>
            <a:lvl1pPr marL="0" indent="0">
              <a:buNone/>
              <a:defRPr sz="1600" b="1">
                <a:solidFill>
                  <a:schemeClr val="bg1"/>
                </a:solidFill>
              </a:defRPr>
            </a:lvl1pPr>
          </a:lstStyle>
          <a:p>
            <a:pPr lvl="0"/>
            <a:r>
              <a:rPr lang="en-GB"/>
              <a:t>Click to Edit</a:t>
            </a:r>
          </a:p>
        </p:txBody>
      </p:sp>
      <p:sp>
        <p:nvSpPr>
          <p:cNvPr id="24" name="Text Placeholder 2">
            <a:extLst>
              <a:ext uri="{FF2B5EF4-FFF2-40B4-BE49-F238E27FC236}">
                <a16:creationId xmlns:a16="http://schemas.microsoft.com/office/drawing/2014/main" id="{A3CF0EBB-4B05-4C01-AB56-D045661A1DDD}"/>
              </a:ext>
            </a:extLst>
          </p:cNvPr>
          <p:cNvSpPr>
            <a:spLocks noGrp="1"/>
          </p:cNvSpPr>
          <p:nvPr>
            <p:ph type="body" sz="quarter" idx="17" hasCustomPrompt="1"/>
          </p:nvPr>
        </p:nvSpPr>
        <p:spPr>
          <a:xfrm>
            <a:off x="9938386" y="5456369"/>
            <a:ext cx="1238250" cy="435180"/>
          </a:xfrm>
        </p:spPr>
        <p:txBody>
          <a:bodyPr>
            <a:noAutofit/>
          </a:bodyPr>
          <a:lstStyle>
            <a:lvl1pPr marL="0" indent="0">
              <a:buNone/>
              <a:defRPr sz="1600" b="1">
                <a:solidFill>
                  <a:schemeClr val="bg1"/>
                </a:solidFill>
              </a:defRPr>
            </a:lvl1pPr>
          </a:lstStyle>
          <a:p>
            <a:pPr lvl="0"/>
            <a:r>
              <a:rPr lang="en-GB"/>
              <a:t>Click to Edit</a:t>
            </a:r>
          </a:p>
        </p:txBody>
      </p:sp>
      <p:sp>
        <p:nvSpPr>
          <p:cNvPr id="8" name="Picture Placeholder 7">
            <a:extLst>
              <a:ext uri="{FF2B5EF4-FFF2-40B4-BE49-F238E27FC236}">
                <a16:creationId xmlns:a16="http://schemas.microsoft.com/office/drawing/2014/main" id="{93173AC1-19C0-4B47-95EF-D18471A48825}"/>
              </a:ext>
            </a:extLst>
          </p:cNvPr>
          <p:cNvSpPr>
            <a:spLocks noGrp="1"/>
          </p:cNvSpPr>
          <p:nvPr>
            <p:ph type="pic" sz="quarter" idx="18" hasCustomPrompt="1"/>
          </p:nvPr>
        </p:nvSpPr>
        <p:spPr>
          <a:xfrm>
            <a:off x="857250" y="1485714"/>
            <a:ext cx="3204209" cy="1946718"/>
          </a:xfrm>
          <a:prstGeom prst="round2SameRect">
            <a:avLst>
              <a:gd name="adj1" fmla="val 14514"/>
              <a:gd name="adj2" fmla="val 0"/>
            </a:avLst>
          </a:prstGeom>
          <a:noFill/>
          <a:ln>
            <a:noFill/>
          </a:ln>
        </p:spPr>
        <p:style>
          <a:lnRef idx="0">
            <a:scrgbClr r="0" g="0" b="0"/>
          </a:lnRef>
          <a:fillRef idx="0">
            <a:scrgbClr r="0" g="0" b="0"/>
          </a:fillRef>
          <a:effectRef idx="0">
            <a:scrgbClr r="0" g="0" b="0"/>
          </a:effectRef>
          <a:fontRef idx="minor">
            <a:schemeClr val="accent3"/>
          </a:fontRef>
        </p:style>
        <p:txBody>
          <a:bodyPr/>
          <a:lstStyle>
            <a:lvl1pPr marL="0" indent="0">
              <a:buNone/>
              <a:defRPr>
                <a:solidFill>
                  <a:schemeClr val="tx1"/>
                </a:solidFill>
              </a:defRPr>
            </a:lvl1pPr>
          </a:lstStyle>
          <a:p>
            <a:r>
              <a:rPr lang="en-GB" dirty="0"/>
              <a:t>Click to Edit</a:t>
            </a:r>
          </a:p>
        </p:txBody>
      </p:sp>
      <p:sp>
        <p:nvSpPr>
          <p:cNvPr id="30" name="Picture Placeholder 7">
            <a:extLst>
              <a:ext uri="{FF2B5EF4-FFF2-40B4-BE49-F238E27FC236}">
                <a16:creationId xmlns:a16="http://schemas.microsoft.com/office/drawing/2014/main" id="{64E3FB8F-DA3C-461A-9F83-DE4CEFD3C090}"/>
              </a:ext>
            </a:extLst>
          </p:cNvPr>
          <p:cNvSpPr>
            <a:spLocks noGrp="1"/>
          </p:cNvSpPr>
          <p:nvPr>
            <p:ph type="pic" sz="quarter" idx="19" hasCustomPrompt="1"/>
          </p:nvPr>
        </p:nvSpPr>
        <p:spPr>
          <a:xfrm>
            <a:off x="4503419" y="1459346"/>
            <a:ext cx="3208021" cy="1969654"/>
          </a:xfrm>
          <a:prstGeom prst="round2SameRect">
            <a:avLst>
              <a:gd name="adj1" fmla="val 15378"/>
              <a:gd name="adj2" fmla="val 0"/>
            </a:avLst>
          </a:prstGeom>
          <a:noFill/>
          <a:ln>
            <a:noFill/>
          </a:ln>
        </p:spPr>
        <p:style>
          <a:lnRef idx="0">
            <a:scrgbClr r="0" g="0" b="0"/>
          </a:lnRef>
          <a:fillRef idx="0">
            <a:scrgbClr r="0" g="0" b="0"/>
          </a:fillRef>
          <a:effectRef idx="0">
            <a:scrgbClr r="0" g="0" b="0"/>
          </a:effectRef>
          <a:fontRef idx="minor">
            <a:schemeClr val="accent3"/>
          </a:fontRef>
        </p:style>
        <p:txBody>
          <a:bodyPr/>
          <a:lstStyle>
            <a:lvl1pPr marL="0" indent="0">
              <a:buNone/>
              <a:defRPr>
                <a:solidFill>
                  <a:schemeClr val="tx1"/>
                </a:solidFill>
              </a:defRPr>
            </a:lvl1pPr>
          </a:lstStyle>
          <a:p>
            <a:r>
              <a:rPr lang="en-GB" dirty="0"/>
              <a:t>Click to Edit</a:t>
            </a:r>
          </a:p>
        </p:txBody>
      </p:sp>
      <p:sp>
        <p:nvSpPr>
          <p:cNvPr id="32" name="Picture Placeholder 7">
            <a:extLst>
              <a:ext uri="{FF2B5EF4-FFF2-40B4-BE49-F238E27FC236}">
                <a16:creationId xmlns:a16="http://schemas.microsoft.com/office/drawing/2014/main" id="{FBA9F9E7-1634-4554-B444-DC5C9E708A0B}"/>
              </a:ext>
            </a:extLst>
          </p:cNvPr>
          <p:cNvSpPr>
            <a:spLocks noGrp="1"/>
          </p:cNvSpPr>
          <p:nvPr>
            <p:ph type="pic" sz="quarter" idx="20" hasCustomPrompt="1"/>
          </p:nvPr>
        </p:nvSpPr>
        <p:spPr>
          <a:xfrm>
            <a:off x="8149589" y="1455452"/>
            <a:ext cx="3204212" cy="1976980"/>
          </a:xfrm>
          <a:prstGeom prst="round2SameRect">
            <a:avLst>
              <a:gd name="adj1" fmla="val 14740"/>
              <a:gd name="adj2" fmla="val 0"/>
            </a:avLst>
          </a:prstGeom>
          <a:noFill/>
          <a:ln>
            <a:noFill/>
          </a:ln>
        </p:spPr>
        <p:style>
          <a:lnRef idx="0">
            <a:scrgbClr r="0" g="0" b="0"/>
          </a:lnRef>
          <a:fillRef idx="0">
            <a:scrgbClr r="0" g="0" b="0"/>
          </a:fillRef>
          <a:effectRef idx="0">
            <a:scrgbClr r="0" g="0" b="0"/>
          </a:effectRef>
          <a:fontRef idx="minor">
            <a:schemeClr val="accent3"/>
          </a:fontRef>
        </p:style>
        <p:txBody>
          <a:bodyPr/>
          <a:lstStyle>
            <a:lvl1pPr marL="0" indent="0">
              <a:buNone/>
              <a:defRPr>
                <a:solidFill>
                  <a:schemeClr val="tx1"/>
                </a:solidFill>
              </a:defRPr>
            </a:lvl1pPr>
          </a:lstStyle>
          <a:p>
            <a:r>
              <a:rPr lang="en-GB" dirty="0"/>
              <a:t>Click to Edit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2016779"/>
            <a:ext cx="5157787" cy="43946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7743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016779"/>
            <a:ext cx="5183188" cy="43946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7743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D04AA93-445D-1140-B603-6EAC013CFE95}" type="slidenum">
              <a:rPr lang="en-US" smtClean="0"/>
              <a:t>‹#›</a:t>
            </a:fld>
            <a:endParaRPr lang="en-US" dirty="0"/>
          </a:p>
        </p:txBody>
      </p:sp>
      <p:sp>
        <p:nvSpPr>
          <p:cNvPr id="11" name="Title 1"/>
          <p:cNvSpPr txBox="1">
            <a:spLocks/>
          </p:cNvSpPr>
          <p:nvPr userDrawn="1"/>
        </p:nvSpPr>
        <p:spPr>
          <a:xfrm>
            <a:off x="838200" y="1253067"/>
            <a:ext cx="10515600" cy="7637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4C99"/>
                </a:solidFill>
                <a:latin typeface="+mn-lt"/>
                <a:ea typeface="+mj-ea"/>
                <a:cs typeface="+mj-cs"/>
              </a:defRPr>
            </a:lvl1pPr>
          </a:lstStyle>
          <a:p>
            <a:r>
              <a:rPr lang="en-US" b="0" dirty="0"/>
              <a:t>Click to edit Master title style</a:t>
            </a:r>
          </a:p>
        </p:txBody>
      </p:sp>
    </p:spTree>
    <p:extLst>
      <p:ext uri="{BB962C8B-B14F-4D97-AF65-F5344CB8AC3E}">
        <p14:creationId xmlns:p14="http://schemas.microsoft.com/office/powerpoint/2010/main" val="5097531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D04AA93-445D-1140-B603-6EAC013CFE95}" type="slidenum">
              <a:rPr lang="en-US" smtClean="0"/>
              <a:t>‹#›</a:t>
            </a:fld>
            <a:endParaRPr lang="en-US" dirty="0"/>
          </a:p>
        </p:txBody>
      </p:sp>
      <p:sp>
        <p:nvSpPr>
          <p:cNvPr id="7" name="Title 1"/>
          <p:cNvSpPr txBox="1">
            <a:spLocks/>
          </p:cNvSpPr>
          <p:nvPr userDrawn="1"/>
        </p:nvSpPr>
        <p:spPr>
          <a:xfrm>
            <a:off x="838200" y="1253067"/>
            <a:ext cx="10515600" cy="7637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4C99"/>
                </a:solidFill>
                <a:latin typeface="+mn-lt"/>
                <a:ea typeface="+mj-ea"/>
                <a:cs typeface="+mj-cs"/>
              </a:defRPr>
            </a:lvl1pPr>
          </a:lstStyle>
          <a:p>
            <a:r>
              <a:rPr lang="en-US" b="0" dirty="0"/>
              <a:t>Click to edit Master title style</a:t>
            </a:r>
          </a:p>
        </p:txBody>
      </p:sp>
    </p:spTree>
    <p:extLst>
      <p:ext uri="{BB962C8B-B14F-4D97-AF65-F5344CB8AC3E}">
        <p14:creationId xmlns:p14="http://schemas.microsoft.com/office/powerpoint/2010/main" val="1109344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D04AA93-445D-1140-B603-6EAC013CFE95}" type="slidenum">
              <a:rPr lang="en-US" smtClean="0"/>
              <a:t>‹#›</a:t>
            </a:fld>
            <a:endParaRPr lang="en-US" dirty="0"/>
          </a:p>
        </p:txBody>
      </p:sp>
      <p:sp>
        <p:nvSpPr>
          <p:cNvPr id="5" name="Title 1"/>
          <p:cNvSpPr txBox="1">
            <a:spLocks/>
          </p:cNvSpPr>
          <p:nvPr userDrawn="1"/>
        </p:nvSpPr>
        <p:spPr>
          <a:xfrm>
            <a:off x="838200" y="1253067"/>
            <a:ext cx="10515600" cy="7637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004C99"/>
                </a:solidFill>
                <a:latin typeface="+mn-lt"/>
                <a:ea typeface="+mj-ea"/>
                <a:cs typeface="+mj-cs"/>
              </a:defRPr>
            </a:lvl1pPr>
          </a:lstStyle>
          <a:p>
            <a:r>
              <a:rPr lang="en-US" b="0" dirty="0"/>
              <a:t>Click to edit Master title style</a:t>
            </a:r>
          </a:p>
        </p:txBody>
      </p:sp>
    </p:spTree>
    <p:extLst>
      <p:ext uri="{BB962C8B-B14F-4D97-AF65-F5344CB8AC3E}">
        <p14:creationId xmlns:p14="http://schemas.microsoft.com/office/powerpoint/2010/main" val="297332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732491"/>
            <a:ext cx="3932237" cy="1069975"/>
          </a:xfrm>
        </p:spPr>
        <p:txBody>
          <a:bodyPr anchor="b"/>
          <a:lstStyle>
            <a:lvl1pPr>
              <a:defRPr sz="3200" b="1">
                <a:latin typeface="+mn-lt"/>
              </a:defRPr>
            </a:lvl1pPr>
          </a:lstStyle>
          <a:p>
            <a:r>
              <a:rPr lang="en-US"/>
              <a:t>Click to edit Master title style</a:t>
            </a:r>
          </a:p>
        </p:txBody>
      </p:sp>
      <p:sp>
        <p:nvSpPr>
          <p:cNvPr id="3" name="Content Placeholder 2"/>
          <p:cNvSpPr>
            <a:spLocks noGrp="1"/>
          </p:cNvSpPr>
          <p:nvPr>
            <p:ph idx="1"/>
          </p:nvPr>
        </p:nvSpPr>
        <p:spPr>
          <a:xfrm>
            <a:off x="5183188" y="1732492"/>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802467"/>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04AA93-445D-1140-B603-6EAC013CFE95}" type="slidenum">
              <a:rPr lang="en-US" smtClean="0"/>
              <a:t>‹#›</a:t>
            </a:fld>
            <a:endParaRPr lang="en-US" dirty="0"/>
          </a:p>
        </p:txBody>
      </p:sp>
    </p:spTree>
    <p:extLst>
      <p:ext uri="{BB962C8B-B14F-4D97-AF65-F5344CB8AC3E}">
        <p14:creationId xmlns:p14="http://schemas.microsoft.com/office/powerpoint/2010/main" val="76914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140178"/>
            <a:ext cx="3932237" cy="917222"/>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1140178"/>
            <a:ext cx="6172200" cy="472087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04AA93-445D-1140-B603-6EAC013CFE95}" type="slidenum">
              <a:rPr lang="en-US" smtClean="0"/>
              <a:t>‹#›</a:t>
            </a:fld>
            <a:endParaRPr lang="en-US" dirty="0"/>
          </a:p>
        </p:txBody>
      </p:sp>
    </p:spTree>
    <p:extLst>
      <p:ext uri="{BB962C8B-B14F-4D97-AF65-F5344CB8AC3E}">
        <p14:creationId xmlns:p14="http://schemas.microsoft.com/office/powerpoint/2010/main" val="20661952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04AA93-445D-1140-B603-6EAC013CFE95}" type="slidenum">
              <a:rPr lang="en-US" smtClean="0"/>
              <a:t>‹#›</a:t>
            </a:fld>
            <a:endParaRPr lang="en-US" dirty="0"/>
          </a:p>
        </p:txBody>
      </p:sp>
    </p:spTree>
    <p:extLst>
      <p:ext uri="{BB962C8B-B14F-4D97-AF65-F5344CB8AC3E}">
        <p14:creationId xmlns:p14="http://schemas.microsoft.com/office/powerpoint/2010/main" val="17326586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C76131-9390-D142-B654-FEFC091A5E9E}" type="datetimeFigureOut">
              <a:rPr lang="en-US" smtClean="0"/>
              <a:t>2/16/2021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04AA93-445D-1140-B603-6EAC013CFE95}" type="slidenum">
              <a:rPr lang="en-US" smtClean="0"/>
              <a:t>‹#›</a:t>
            </a:fld>
            <a:endParaRPr lang="en-US" dirty="0"/>
          </a:p>
        </p:txBody>
      </p:sp>
    </p:spTree>
    <p:extLst>
      <p:ext uri="{BB962C8B-B14F-4D97-AF65-F5344CB8AC3E}">
        <p14:creationId xmlns:p14="http://schemas.microsoft.com/office/powerpoint/2010/main" val="915173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261674"/>
            <a:ext cx="10515600" cy="9583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2472133"/>
            <a:ext cx="10515600" cy="38842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C76131-9390-D142-B654-FEFC091A5E9E}" type="datetimeFigureOut">
              <a:rPr lang="en-US" smtClean="0"/>
              <a:t>2/16/2021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04AA93-445D-1140-B603-6EAC013CFE95}" type="slidenum">
              <a:rPr lang="en-US" smtClean="0"/>
              <a:t>‹#›</a:t>
            </a:fld>
            <a:endParaRPr lang="en-US" dirty="0"/>
          </a:p>
        </p:txBody>
      </p:sp>
      <p:pic>
        <p:nvPicPr>
          <p:cNvPr id="8" name="Picture 7"/>
          <p:cNvPicPr>
            <a:picLocks noChangeAspect="1"/>
          </p:cNvPicPr>
          <p:nvPr userDrawn="1"/>
        </p:nvPicPr>
        <p:blipFill>
          <a:blip r:embed="rId20"/>
          <a:stretch>
            <a:fillRect/>
          </a:stretch>
        </p:blipFill>
        <p:spPr>
          <a:xfrm>
            <a:off x="321228" y="250747"/>
            <a:ext cx="1772219" cy="516897"/>
          </a:xfrm>
          <a:prstGeom prst="rect">
            <a:avLst/>
          </a:prstGeom>
        </p:spPr>
      </p:pic>
      <p:pic>
        <p:nvPicPr>
          <p:cNvPr id="18" name="Picture 17"/>
          <p:cNvPicPr>
            <a:picLocks noChangeAspect="1"/>
          </p:cNvPicPr>
          <p:nvPr userDrawn="1"/>
        </p:nvPicPr>
        <p:blipFill>
          <a:blip r:embed="rId21"/>
          <a:stretch>
            <a:fillRect/>
          </a:stretch>
        </p:blipFill>
        <p:spPr>
          <a:xfrm>
            <a:off x="0" y="5283200"/>
            <a:ext cx="11364108" cy="963437"/>
          </a:xfrm>
          <a:prstGeom prst="rect">
            <a:avLst/>
          </a:prstGeom>
        </p:spPr>
      </p:pic>
    </p:spTree>
    <p:extLst>
      <p:ext uri="{BB962C8B-B14F-4D97-AF65-F5344CB8AC3E}">
        <p14:creationId xmlns:p14="http://schemas.microsoft.com/office/powerpoint/2010/main" val="110784375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4" r:id="rId5"/>
    <p:sldLayoutId id="2147483650" r:id="rId6"/>
    <p:sldLayoutId id="2147483651" r:id="rId7"/>
    <p:sldLayoutId id="2147483652" r:id="rId8"/>
    <p:sldLayoutId id="2147483665" r:id="rId9"/>
    <p:sldLayoutId id="2147483666" r:id="rId10"/>
    <p:sldLayoutId id="2147483667" r:id="rId11"/>
    <p:sldLayoutId id="2147483653" r:id="rId12"/>
    <p:sldLayoutId id="2147483654" r:id="rId13"/>
    <p:sldLayoutId id="2147483655" r:id="rId14"/>
    <p:sldLayoutId id="2147483656" r:id="rId15"/>
    <p:sldLayoutId id="2147483657" r:id="rId16"/>
    <p:sldLayoutId id="2147483658" r:id="rId17"/>
    <p:sldLayoutId id="2147483659" r:id="rId18"/>
  </p:sldLayoutIdLst>
  <p:txStyles>
    <p:titleStyle>
      <a:lvl1pPr algn="l" defTabSz="914400" rtl="0" eaLnBrk="1" latinLnBrk="0" hangingPunct="1">
        <a:lnSpc>
          <a:spcPct val="90000"/>
        </a:lnSpc>
        <a:spcBef>
          <a:spcPct val="0"/>
        </a:spcBef>
        <a:buNone/>
        <a:defRPr sz="4400" b="0" kern="1200">
          <a:solidFill>
            <a:srgbClr val="004C99"/>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004C99"/>
        </a:buClr>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4C99"/>
        </a:buClr>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4C99"/>
        </a:buClr>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4C99"/>
        </a:buClr>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4C99"/>
        </a:buClr>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14226" y="1059366"/>
            <a:ext cx="10095998" cy="3516383"/>
          </a:xfrm>
        </p:spPr>
        <p:txBody>
          <a:bodyPr/>
          <a:lstStyle/>
          <a:p>
            <a:r>
              <a:rPr lang="en-GB" b="1" dirty="0"/>
              <a:t>Addressing Poor Mental Health in Construction</a:t>
            </a:r>
            <a:br>
              <a:rPr lang="en-GB" b="1" dirty="0"/>
            </a:br>
            <a:endParaRPr lang="en-US" dirty="0"/>
          </a:p>
        </p:txBody>
      </p:sp>
      <p:sp>
        <p:nvSpPr>
          <p:cNvPr id="3" name="Subtitle 2"/>
          <p:cNvSpPr>
            <a:spLocks noGrp="1"/>
          </p:cNvSpPr>
          <p:nvPr>
            <p:ph type="subTitle" idx="1"/>
          </p:nvPr>
        </p:nvSpPr>
        <p:spPr>
          <a:xfrm>
            <a:off x="1459756" y="4135059"/>
            <a:ext cx="4996175" cy="2268166"/>
          </a:xfrm>
        </p:spPr>
        <p:txBody>
          <a:bodyPr vert="horz" lIns="91440" tIns="45720" rIns="91440" bIns="45720" rtlCol="0" anchor="t">
            <a:normAutofit/>
          </a:bodyPr>
          <a:lstStyle/>
          <a:p>
            <a:r>
              <a:rPr lang="en-US" dirty="0"/>
              <a:t>Daisie Rees-Evans</a:t>
            </a:r>
          </a:p>
          <a:p>
            <a:r>
              <a:rPr lang="en-US" dirty="0"/>
              <a:t>Policy Officer at the Chartered Institute of Building (CIOB)</a:t>
            </a:r>
          </a:p>
        </p:txBody>
      </p:sp>
    </p:spTree>
    <p:extLst>
      <p:ext uri="{BB962C8B-B14F-4D97-AF65-F5344CB8AC3E}">
        <p14:creationId xmlns:p14="http://schemas.microsoft.com/office/powerpoint/2010/main" val="1035067326"/>
      </p:ext>
    </p:extLst>
  </p:cSld>
  <p:clrMapOvr>
    <a:masterClrMapping/>
  </p:clrMapOvr>
  <mc:AlternateContent xmlns:mc="http://schemas.openxmlformats.org/markup-compatibility/2006" xmlns:p14="http://schemas.microsoft.com/office/powerpoint/2010/main">
    <mc:Choice Requires="p14">
      <p:transition spd="slow" p14:dur="2000" advTm="3687"/>
    </mc:Choice>
    <mc:Fallback xmlns="">
      <p:transition spd="slow" advTm="368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7164"/>
            <a:ext cx="10515600" cy="958302"/>
          </a:xfrm>
        </p:spPr>
        <p:txBody>
          <a:bodyPr/>
          <a:lstStyle/>
          <a:p>
            <a:r>
              <a:rPr lang="en-US" dirty="0"/>
              <a:t>Background</a:t>
            </a:r>
          </a:p>
        </p:txBody>
      </p:sp>
      <p:sp>
        <p:nvSpPr>
          <p:cNvPr id="3" name="Content Placeholder 2"/>
          <p:cNvSpPr>
            <a:spLocks noGrp="1"/>
          </p:cNvSpPr>
          <p:nvPr>
            <p:ph idx="1"/>
          </p:nvPr>
        </p:nvSpPr>
        <p:spPr>
          <a:xfrm>
            <a:off x="838200" y="1561700"/>
            <a:ext cx="10795000" cy="3734600"/>
          </a:xfrm>
        </p:spPr>
        <p:txBody>
          <a:bodyPr>
            <a:noAutofit/>
          </a:bodyPr>
          <a:lstStyle/>
          <a:p>
            <a:r>
              <a:rPr lang="en-US" sz="2400" dirty="0">
                <a:solidFill>
                  <a:schemeClr val="tx2"/>
                </a:solidFill>
              </a:rPr>
              <a:t>Significant focus on improving health and safety on-site over the last 10-15 years, but mental health has been neglected</a:t>
            </a:r>
          </a:p>
          <a:p>
            <a:pPr marL="0" indent="0">
              <a:buNone/>
            </a:pPr>
            <a:endParaRPr lang="en-US" sz="1400" dirty="0">
              <a:solidFill>
                <a:schemeClr val="tx2"/>
              </a:solidFill>
            </a:endParaRPr>
          </a:p>
          <a:p>
            <a:r>
              <a:rPr lang="en-US" sz="2400" dirty="0">
                <a:solidFill>
                  <a:schemeClr val="tx2"/>
                </a:solidFill>
              </a:rPr>
              <a:t>Office for National Statistics (ONS) indicate males in construction are 3 times more likely to commit suicide</a:t>
            </a:r>
          </a:p>
          <a:p>
            <a:pPr marL="0" indent="0">
              <a:buNone/>
            </a:pPr>
            <a:endParaRPr lang="en-US" sz="1400" dirty="0">
              <a:solidFill>
                <a:schemeClr val="tx2"/>
              </a:solidFill>
            </a:endParaRPr>
          </a:p>
          <a:p>
            <a:r>
              <a:rPr lang="en-US" sz="2400" dirty="0">
                <a:solidFill>
                  <a:schemeClr val="tx2"/>
                </a:solidFill>
              </a:rPr>
              <a:t>Trends show that construction workers are now more likely to die from suicide than falling from height</a:t>
            </a:r>
          </a:p>
          <a:p>
            <a:pPr marL="0" indent="0">
              <a:buNone/>
            </a:pPr>
            <a:endParaRPr lang="en-US" sz="1400" dirty="0">
              <a:solidFill>
                <a:schemeClr val="tx2"/>
              </a:solidFill>
            </a:endParaRPr>
          </a:p>
          <a:p>
            <a:r>
              <a:rPr lang="en-US" sz="2400" dirty="0">
                <a:solidFill>
                  <a:schemeClr val="tx2"/>
                </a:solidFill>
              </a:rPr>
              <a:t>Important for the CIOB to understand the state of mental health in construction and factors that negatively contribute towards it</a:t>
            </a:r>
            <a:br>
              <a:rPr lang="en-US" sz="2000" dirty="0"/>
            </a:br>
            <a:endParaRPr lang="en-US" sz="2000" dirty="0"/>
          </a:p>
        </p:txBody>
      </p:sp>
    </p:spTree>
    <p:extLst>
      <p:ext uri="{BB962C8B-B14F-4D97-AF65-F5344CB8AC3E}">
        <p14:creationId xmlns:p14="http://schemas.microsoft.com/office/powerpoint/2010/main" val="1759007382"/>
      </p:ext>
    </p:extLst>
  </p:cSld>
  <p:clrMapOvr>
    <a:masterClrMapping/>
  </p:clrMapOvr>
  <mc:AlternateContent xmlns:mc="http://schemas.openxmlformats.org/markup-compatibility/2006" xmlns:p14="http://schemas.microsoft.com/office/powerpoint/2010/main">
    <mc:Choice Requires="p14">
      <p:transition spd="slow" p14:dur="2000" advTm="1516"/>
    </mc:Choice>
    <mc:Fallback xmlns="">
      <p:transition spd="slow" advTm="151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57C37C71-3536-40F1-A4BE-A6CEA8BA6806}"/>
              </a:ext>
            </a:extLst>
          </p:cNvPr>
          <p:cNvPicPr>
            <a:picLocks noGrp="1" noChangeAspect="1"/>
          </p:cNvPicPr>
          <p:nvPr>
            <p:ph idx="1"/>
          </p:nvPr>
        </p:nvPicPr>
        <p:blipFill rotWithShape="1">
          <a:blip r:embed="rId3"/>
          <a:srcRect b="21126"/>
          <a:stretch/>
        </p:blipFill>
        <p:spPr>
          <a:xfrm>
            <a:off x="1066800" y="1654808"/>
            <a:ext cx="9410700" cy="3705232"/>
          </a:xfrm>
          <a:prstGeom prst="roundRect">
            <a:avLst>
              <a:gd name="adj" fmla="val 8594"/>
            </a:avLst>
          </a:prstGeom>
          <a:solidFill>
            <a:srgbClr val="FFFFFF">
              <a:shade val="85000"/>
            </a:srgbClr>
          </a:solidFill>
          <a:ln>
            <a:noFill/>
          </a:ln>
          <a:effectLst/>
        </p:spPr>
      </p:pic>
      <p:sp>
        <p:nvSpPr>
          <p:cNvPr id="7" name="Title 6">
            <a:extLst>
              <a:ext uri="{FF2B5EF4-FFF2-40B4-BE49-F238E27FC236}">
                <a16:creationId xmlns:a16="http://schemas.microsoft.com/office/drawing/2014/main" id="{B9F72FBC-5A4A-43F8-BB6B-D857A26B8E67}"/>
              </a:ext>
            </a:extLst>
          </p:cNvPr>
          <p:cNvSpPr>
            <a:spLocks noGrp="1"/>
          </p:cNvSpPr>
          <p:nvPr>
            <p:ph type="title"/>
          </p:nvPr>
        </p:nvSpPr>
        <p:spPr>
          <a:xfrm>
            <a:off x="838200" y="696506"/>
            <a:ext cx="10515600" cy="958302"/>
          </a:xfrm>
        </p:spPr>
        <p:txBody>
          <a:bodyPr/>
          <a:lstStyle/>
          <a:p>
            <a:r>
              <a:rPr lang="en-GB" dirty="0"/>
              <a:t>Over the past year...</a:t>
            </a:r>
          </a:p>
        </p:txBody>
      </p:sp>
    </p:spTree>
    <p:extLst>
      <p:ext uri="{BB962C8B-B14F-4D97-AF65-F5344CB8AC3E}">
        <p14:creationId xmlns:p14="http://schemas.microsoft.com/office/powerpoint/2010/main" val="1443682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C93D9831-8E1F-4899-9522-3D27342DC473}"/>
              </a:ext>
            </a:extLst>
          </p:cNvPr>
          <p:cNvSpPr txBox="1">
            <a:spLocks/>
          </p:cNvSpPr>
          <p:nvPr/>
        </p:nvSpPr>
        <p:spPr>
          <a:xfrm>
            <a:off x="838200" y="696506"/>
            <a:ext cx="10515600" cy="9583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rgbClr val="004C99"/>
                </a:solidFill>
                <a:latin typeface="+mn-lt"/>
                <a:ea typeface="+mj-ea"/>
                <a:cs typeface="+mj-cs"/>
              </a:defRPr>
            </a:lvl1pPr>
          </a:lstStyle>
          <a:p>
            <a:endParaRPr lang="en-GB" dirty="0"/>
          </a:p>
        </p:txBody>
      </p:sp>
      <p:pic>
        <p:nvPicPr>
          <p:cNvPr id="6" name="Content Placeholder 5" descr="A close up of a map&#10;&#10;Description automatically generated">
            <a:extLst>
              <a:ext uri="{FF2B5EF4-FFF2-40B4-BE49-F238E27FC236}">
                <a16:creationId xmlns:a16="http://schemas.microsoft.com/office/drawing/2014/main" id="{B8D6CA32-826D-4EC4-9AA5-FB1F7BC993BE}"/>
              </a:ext>
            </a:extLst>
          </p:cNvPr>
          <p:cNvPicPr>
            <a:picLocks noGrp="1" noChangeAspect="1"/>
          </p:cNvPicPr>
          <p:nvPr>
            <p:ph idx="1"/>
          </p:nvPr>
        </p:nvPicPr>
        <p:blipFill>
          <a:blip r:embed="rId3"/>
          <a:stretch>
            <a:fillRect/>
          </a:stretch>
        </p:blipFill>
        <p:spPr>
          <a:xfrm>
            <a:off x="838200" y="1251857"/>
            <a:ext cx="9768856" cy="4514850"/>
          </a:xfrm>
        </p:spPr>
      </p:pic>
      <p:sp>
        <p:nvSpPr>
          <p:cNvPr id="7" name="TextBox 6">
            <a:extLst>
              <a:ext uri="{FF2B5EF4-FFF2-40B4-BE49-F238E27FC236}">
                <a16:creationId xmlns:a16="http://schemas.microsoft.com/office/drawing/2014/main" id="{D280E278-0B0C-461D-A04A-3D81F73B86BB}"/>
              </a:ext>
            </a:extLst>
          </p:cNvPr>
          <p:cNvSpPr txBox="1"/>
          <p:nvPr/>
        </p:nvSpPr>
        <p:spPr>
          <a:xfrm>
            <a:off x="838200" y="5886450"/>
            <a:ext cx="3058145" cy="369332"/>
          </a:xfrm>
          <a:prstGeom prst="rect">
            <a:avLst/>
          </a:prstGeom>
          <a:noFill/>
        </p:spPr>
        <p:txBody>
          <a:bodyPr wrap="none" rtlCol="0">
            <a:spAutoFit/>
          </a:bodyPr>
          <a:lstStyle/>
          <a:p>
            <a:r>
              <a:rPr lang="en-GB" dirty="0"/>
              <a:t>Stress Graph by Mates in Mind</a:t>
            </a:r>
          </a:p>
        </p:txBody>
      </p:sp>
    </p:spTree>
    <p:extLst>
      <p:ext uri="{BB962C8B-B14F-4D97-AF65-F5344CB8AC3E}">
        <p14:creationId xmlns:p14="http://schemas.microsoft.com/office/powerpoint/2010/main" val="832254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screenshot of a cell phone&#10;&#10;Description automatically generated">
            <a:extLst>
              <a:ext uri="{FF2B5EF4-FFF2-40B4-BE49-F238E27FC236}">
                <a16:creationId xmlns:a16="http://schemas.microsoft.com/office/drawing/2014/main" id="{AC21505D-B6B7-454C-9069-276E39CA1A1C}"/>
              </a:ext>
            </a:extLst>
          </p:cNvPr>
          <p:cNvPicPr>
            <a:picLocks noGrp="1" noChangeAspect="1"/>
          </p:cNvPicPr>
          <p:nvPr>
            <p:ph idx="1"/>
          </p:nvPr>
        </p:nvPicPr>
        <p:blipFill rotWithShape="1">
          <a:blip r:embed="rId3"/>
          <a:srcRect t="15748" r="1" b="36227"/>
          <a:stretch/>
        </p:blipFill>
        <p:spPr>
          <a:xfrm>
            <a:off x="828675" y="2019300"/>
            <a:ext cx="10525125" cy="2527300"/>
          </a:xfrm>
          <a:prstGeom prst="roundRect">
            <a:avLst>
              <a:gd name="adj" fmla="val 8594"/>
            </a:avLst>
          </a:prstGeom>
          <a:solidFill>
            <a:srgbClr val="FFFFFF">
              <a:shade val="85000"/>
            </a:srgbClr>
          </a:solidFill>
          <a:ln>
            <a:noFill/>
          </a:ln>
          <a:effectLst/>
        </p:spPr>
      </p:pic>
      <p:sp>
        <p:nvSpPr>
          <p:cNvPr id="8" name="Title 6">
            <a:extLst>
              <a:ext uri="{FF2B5EF4-FFF2-40B4-BE49-F238E27FC236}">
                <a16:creationId xmlns:a16="http://schemas.microsoft.com/office/drawing/2014/main" id="{96BD90CC-CAD2-4D3D-9A1C-E633DCDE92D3}"/>
              </a:ext>
            </a:extLst>
          </p:cNvPr>
          <p:cNvSpPr txBox="1">
            <a:spLocks/>
          </p:cNvSpPr>
          <p:nvPr/>
        </p:nvSpPr>
        <p:spPr>
          <a:xfrm>
            <a:off x="838200" y="696506"/>
            <a:ext cx="10515600" cy="9583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rgbClr val="004C99"/>
                </a:solidFill>
                <a:latin typeface="+mn-lt"/>
                <a:ea typeface="+mj-ea"/>
                <a:cs typeface="+mj-cs"/>
              </a:defRPr>
            </a:lvl1pPr>
          </a:lstStyle>
          <a:p>
            <a:r>
              <a:rPr lang="en-GB" dirty="0"/>
              <a:t>Physical work environment</a:t>
            </a:r>
          </a:p>
        </p:txBody>
      </p:sp>
      <p:sp>
        <p:nvSpPr>
          <p:cNvPr id="2" name="TextBox 1">
            <a:extLst>
              <a:ext uri="{FF2B5EF4-FFF2-40B4-BE49-F238E27FC236}">
                <a16:creationId xmlns:a16="http://schemas.microsoft.com/office/drawing/2014/main" id="{EF543318-2998-4AC7-B8C9-BFE6B1CE8BED}"/>
              </a:ext>
            </a:extLst>
          </p:cNvPr>
          <p:cNvSpPr txBox="1"/>
          <p:nvPr/>
        </p:nvSpPr>
        <p:spPr>
          <a:xfrm>
            <a:off x="355600" y="5238164"/>
            <a:ext cx="9258300" cy="923330"/>
          </a:xfrm>
          <a:prstGeom prst="rect">
            <a:avLst/>
          </a:prstGeom>
          <a:noFill/>
        </p:spPr>
        <p:txBody>
          <a:bodyPr wrap="square" rtlCol="0">
            <a:spAutoFit/>
          </a:bodyPr>
          <a:lstStyle/>
          <a:p>
            <a:r>
              <a:rPr lang="en-GB" dirty="0"/>
              <a:t>Note: These statistics may not be generalisable to the construction population, due to the number of responses received. Only 5% of the responses came from manual labourers, 5% from supervisors, 51% from middle management and 33% from senior-level staff.</a:t>
            </a:r>
          </a:p>
        </p:txBody>
      </p:sp>
    </p:spTree>
    <p:extLst>
      <p:ext uri="{BB962C8B-B14F-4D97-AF65-F5344CB8AC3E}">
        <p14:creationId xmlns:p14="http://schemas.microsoft.com/office/powerpoint/2010/main" val="2548492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CF736D6F-27F5-46F1-9565-D7D5F6C61283}"/>
              </a:ext>
            </a:extLst>
          </p:cNvPr>
          <p:cNvPicPr>
            <a:picLocks noGrp="1" noChangeAspect="1"/>
          </p:cNvPicPr>
          <p:nvPr>
            <p:ph idx="1"/>
          </p:nvPr>
        </p:nvPicPr>
        <p:blipFill rotWithShape="1">
          <a:blip r:embed="rId3"/>
          <a:srcRect t="19564" r="1" b="32410"/>
          <a:stretch/>
        </p:blipFill>
        <p:spPr>
          <a:xfrm>
            <a:off x="838200" y="2165350"/>
            <a:ext cx="10525125" cy="2527300"/>
          </a:xfrm>
          <a:prstGeom prst="roundRect">
            <a:avLst>
              <a:gd name="adj" fmla="val 8594"/>
            </a:avLst>
          </a:prstGeom>
          <a:solidFill>
            <a:srgbClr val="FFFFFF">
              <a:shade val="85000"/>
            </a:srgbClr>
          </a:solidFill>
          <a:ln>
            <a:noFill/>
          </a:ln>
          <a:effectLst/>
        </p:spPr>
      </p:pic>
      <p:sp>
        <p:nvSpPr>
          <p:cNvPr id="6" name="Title 6">
            <a:extLst>
              <a:ext uri="{FF2B5EF4-FFF2-40B4-BE49-F238E27FC236}">
                <a16:creationId xmlns:a16="http://schemas.microsoft.com/office/drawing/2014/main" id="{CD9716B8-D760-43C8-9656-9341D874C60D}"/>
              </a:ext>
            </a:extLst>
          </p:cNvPr>
          <p:cNvSpPr txBox="1">
            <a:spLocks/>
          </p:cNvSpPr>
          <p:nvPr/>
        </p:nvSpPr>
        <p:spPr>
          <a:xfrm>
            <a:off x="838200" y="696506"/>
            <a:ext cx="10515600" cy="9583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kern="1200">
                <a:solidFill>
                  <a:srgbClr val="004C99"/>
                </a:solidFill>
                <a:latin typeface="+mn-lt"/>
                <a:ea typeface="+mj-ea"/>
                <a:cs typeface="+mj-cs"/>
              </a:defRPr>
            </a:lvl1pPr>
          </a:lstStyle>
          <a:p>
            <a:r>
              <a:rPr lang="en-GB" dirty="0"/>
              <a:t>Over the past year...</a:t>
            </a:r>
          </a:p>
        </p:txBody>
      </p:sp>
    </p:spTree>
    <p:extLst>
      <p:ext uri="{BB962C8B-B14F-4D97-AF65-F5344CB8AC3E}">
        <p14:creationId xmlns:p14="http://schemas.microsoft.com/office/powerpoint/2010/main" val="1930102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screenshot of a cell phone&#10;&#10;Description automatically generated">
            <a:extLst>
              <a:ext uri="{FF2B5EF4-FFF2-40B4-BE49-F238E27FC236}">
                <a16:creationId xmlns:a16="http://schemas.microsoft.com/office/drawing/2014/main" id="{6373FB6D-547A-4CE1-9121-F5FD055BCB62}"/>
              </a:ext>
            </a:extLst>
          </p:cNvPr>
          <p:cNvPicPr>
            <a:picLocks noGrp="1" noChangeAspect="1"/>
          </p:cNvPicPr>
          <p:nvPr>
            <p:ph idx="1"/>
          </p:nvPr>
        </p:nvPicPr>
        <p:blipFill rotWithShape="1">
          <a:blip r:embed="rId3"/>
          <a:srcRect l="8418" t="8227" r="9562" b="22137"/>
          <a:stretch/>
        </p:blipFill>
        <p:spPr>
          <a:xfrm>
            <a:off x="1270000" y="1654808"/>
            <a:ext cx="9042400" cy="3835400"/>
          </a:xfrm>
          <a:prstGeom prst="roundRect">
            <a:avLst>
              <a:gd name="adj" fmla="val 8594"/>
            </a:avLst>
          </a:prstGeom>
          <a:solidFill>
            <a:srgbClr val="FFFFFF">
              <a:shade val="85000"/>
            </a:srgbClr>
          </a:solidFill>
          <a:ln>
            <a:noFill/>
          </a:ln>
          <a:effectLst/>
        </p:spPr>
      </p:pic>
      <p:sp>
        <p:nvSpPr>
          <p:cNvPr id="8" name="Title 6">
            <a:extLst>
              <a:ext uri="{FF2B5EF4-FFF2-40B4-BE49-F238E27FC236}">
                <a16:creationId xmlns:a16="http://schemas.microsoft.com/office/drawing/2014/main" id="{600471E1-3A0D-4223-9D7D-24C49683A027}"/>
              </a:ext>
            </a:extLst>
          </p:cNvPr>
          <p:cNvSpPr txBox="1">
            <a:spLocks/>
          </p:cNvSpPr>
          <p:nvPr/>
        </p:nvSpPr>
        <p:spPr>
          <a:xfrm>
            <a:off x="838200" y="696506"/>
            <a:ext cx="10515600" cy="95830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b="0" kern="1200">
                <a:solidFill>
                  <a:srgbClr val="004C99"/>
                </a:solidFill>
                <a:latin typeface="+mn-lt"/>
                <a:ea typeface="+mj-ea"/>
                <a:cs typeface="+mj-cs"/>
              </a:defRPr>
            </a:lvl1pPr>
          </a:lstStyle>
          <a:p>
            <a:r>
              <a:rPr lang="en-GB" dirty="0"/>
              <a:t>What are companies doing about mental health?</a:t>
            </a:r>
          </a:p>
        </p:txBody>
      </p:sp>
    </p:spTree>
    <p:extLst>
      <p:ext uri="{BB962C8B-B14F-4D97-AF65-F5344CB8AC3E}">
        <p14:creationId xmlns:p14="http://schemas.microsoft.com/office/powerpoint/2010/main" val="2190442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5088AF2-18EB-4AC9-B07C-FDAEAB1BDA5D}"/>
              </a:ext>
            </a:extLst>
          </p:cNvPr>
          <p:cNvSpPr>
            <a:spLocks noGrp="1"/>
          </p:cNvSpPr>
          <p:nvPr>
            <p:ph sz="half" idx="1"/>
          </p:nvPr>
        </p:nvSpPr>
        <p:spPr/>
        <p:txBody>
          <a:bodyPr>
            <a:normAutofit fontScale="85000" lnSpcReduction="10000"/>
          </a:bodyPr>
          <a:lstStyle/>
          <a:p>
            <a:r>
              <a:rPr lang="en-GB" dirty="0">
                <a:solidFill>
                  <a:schemeClr val="tx2"/>
                </a:solidFill>
              </a:rPr>
              <a:t>Develop mental health and wellbeing awareness among members, to increase understanding and reduce stigma e.g. through Massive Open Online Courses (MOOCs)</a:t>
            </a:r>
          </a:p>
          <a:p>
            <a:endParaRPr lang="en-GB" dirty="0"/>
          </a:p>
        </p:txBody>
      </p:sp>
      <p:sp>
        <p:nvSpPr>
          <p:cNvPr id="5" name="Content Placeholder 4">
            <a:extLst>
              <a:ext uri="{FF2B5EF4-FFF2-40B4-BE49-F238E27FC236}">
                <a16:creationId xmlns:a16="http://schemas.microsoft.com/office/drawing/2014/main" id="{296270E6-A430-477A-BD41-E469683341FF}"/>
              </a:ext>
            </a:extLst>
          </p:cNvPr>
          <p:cNvSpPr>
            <a:spLocks noGrp="1"/>
          </p:cNvSpPr>
          <p:nvPr>
            <p:ph sz="half" idx="13"/>
          </p:nvPr>
        </p:nvSpPr>
        <p:spPr/>
        <p:txBody>
          <a:bodyPr>
            <a:normAutofit fontScale="92500"/>
          </a:bodyPr>
          <a:lstStyle/>
          <a:p>
            <a:r>
              <a:rPr lang="en-GB" dirty="0">
                <a:solidFill>
                  <a:schemeClr val="tx2"/>
                </a:solidFill>
              </a:rPr>
              <a:t>Support businesses of all sizes (including sole traders) in implementing good mental health and wellbeing practices in the workplace</a:t>
            </a:r>
          </a:p>
          <a:p>
            <a:endParaRPr lang="en-GB" dirty="0"/>
          </a:p>
        </p:txBody>
      </p:sp>
      <p:sp>
        <p:nvSpPr>
          <p:cNvPr id="6" name="Content Placeholder 5">
            <a:extLst>
              <a:ext uri="{FF2B5EF4-FFF2-40B4-BE49-F238E27FC236}">
                <a16:creationId xmlns:a16="http://schemas.microsoft.com/office/drawing/2014/main" id="{F5308E8E-C0BE-4A23-8E6C-3D617D1E5A14}"/>
              </a:ext>
            </a:extLst>
          </p:cNvPr>
          <p:cNvSpPr>
            <a:spLocks noGrp="1"/>
          </p:cNvSpPr>
          <p:nvPr>
            <p:ph sz="half" idx="14"/>
          </p:nvPr>
        </p:nvSpPr>
        <p:spPr/>
        <p:txBody>
          <a:bodyPr>
            <a:normAutofit fontScale="85000" lnSpcReduction="20000"/>
          </a:bodyPr>
          <a:lstStyle/>
          <a:p>
            <a:r>
              <a:rPr lang="en-GB" dirty="0">
                <a:solidFill>
                  <a:schemeClr val="tx2"/>
                </a:solidFill>
              </a:rPr>
              <a:t>Train managers and supervisors in mental health awareness, and promote effective people management</a:t>
            </a:r>
          </a:p>
          <a:p>
            <a:r>
              <a:rPr lang="en-GB" dirty="0">
                <a:solidFill>
                  <a:schemeClr val="tx2"/>
                </a:solidFill>
              </a:rPr>
              <a:t>Ensure employees have access to high-quality mental health support and training</a:t>
            </a:r>
          </a:p>
          <a:p>
            <a:endParaRPr lang="en-GB" dirty="0"/>
          </a:p>
        </p:txBody>
      </p:sp>
      <p:sp>
        <p:nvSpPr>
          <p:cNvPr id="7" name="Text Placeholder 6">
            <a:extLst>
              <a:ext uri="{FF2B5EF4-FFF2-40B4-BE49-F238E27FC236}">
                <a16:creationId xmlns:a16="http://schemas.microsoft.com/office/drawing/2014/main" id="{70E7FE81-7F4C-44CD-B799-C67965CB51AA}"/>
              </a:ext>
            </a:extLst>
          </p:cNvPr>
          <p:cNvSpPr>
            <a:spLocks noGrp="1"/>
          </p:cNvSpPr>
          <p:nvPr>
            <p:ph type="body" sz="quarter" idx="15"/>
          </p:nvPr>
        </p:nvSpPr>
        <p:spPr>
          <a:xfrm>
            <a:off x="2626684" y="5373974"/>
            <a:ext cx="1238250" cy="435180"/>
          </a:xfrm>
        </p:spPr>
        <p:txBody>
          <a:bodyPr/>
          <a:lstStyle/>
          <a:p>
            <a:r>
              <a:rPr lang="en-GB" dirty="0"/>
              <a:t>Professional Bodies</a:t>
            </a:r>
          </a:p>
        </p:txBody>
      </p:sp>
      <p:sp>
        <p:nvSpPr>
          <p:cNvPr id="8" name="Text Placeholder 7">
            <a:extLst>
              <a:ext uri="{FF2B5EF4-FFF2-40B4-BE49-F238E27FC236}">
                <a16:creationId xmlns:a16="http://schemas.microsoft.com/office/drawing/2014/main" id="{07D27464-F028-4CF6-B534-06A720F7A154}"/>
              </a:ext>
            </a:extLst>
          </p:cNvPr>
          <p:cNvSpPr>
            <a:spLocks noGrp="1"/>
          </p:cNvSpPr>
          <p:nvPr>
            <p:ph type="body" sz="quarter" idx="16"/>
          </p:nvPr>
        </p:nvSpPr>
        <p:spPr>
          <a:xfrm>
            <a:off x="6294119" y="5456369"/>
            <a:ext cx="1389675" cy="435180"/>
          </a:xfrm>
        </p:spPr>
        <p:txBody>
          <a:bodyPr/>
          <a:lstStyle/>
          <a:p>
            <a:r>
              <a:rPr lang="en-GB" dirty="0"/>
              <a:t>Government</a:t>
            </a:r>
          </a:p>
        </p:txBody>
      </p:sp>
      <p:sp>
        <p:nvSpPr>
          <p:cNvPr id="9" name="Text Placeholder 8">
            <a:extLst>
              <a:ext uri="{FF2B5EF4-FFF2-40B4-BE49-F238E27FC236}">
                <a16:creationId xmlns:a16="http://schemas.microsoft.com/office/drawing/2014/main" id="{CAAF84A7-020D-4FA4-9F42-5E17D7976A7B}"/>
              </a:ext>
            </a:extLst>
          </p:cNvPr>
          <p:cNvSpPr>
            <a:spLocks noGrp="1"/>
          </p:cNvSpPr>
          <p:nvPr>
            <p:ph type="body" sz="quarter" idx="17"/>
          </p:nvPr>
        </p:nvSpPr>
        <p:spPr/>
        <p:txBody>
          <a:bodyPr/>
          <a:lstStyle/>
          <a:p>
            <a:r>
              <a:rPr lang="en-GB" dirty="0"/>
              <a:t>Industry</a:t>
            </a:r>
          </a:p>
        </p:txBody>
      </p:sp>
      <p:sp>
        <p:nvSpPr>
          <p:cNvPr id="11" name="Rectangle 10">
            <a:extLst>
              <a:ext uri="{FF2B5EF4-FFF2-40B4-BE49-F238E27FC236}">
                <a16:creationId xmlns:a16="http://schemas.microsoft.com/office/drawing/2014/main" id="{D58EE13C-F64E-4C6F-B496-258EBC9BF0D1}"/>
              </a:ext>
            </a:extLst>
          </p:cNvPr>
          <p:cNvSpPr/>
          <p:nvPr/>
        </p:nvSpPr>
        <p:spPr>
          <a:xfrm>
            <a:off x="508000" y="1168400"/>
            <a:ext cx="8060267" cy="846667"/>
          </a:xfrm>
          <a:prstGeom prst="rect">
            <a:avLst/>
          </a:prstGeom>
          <a:solidFill>
            <a:srgbClr val="004C99"/>
          </a:solidFill>
          <a:ln>
            <a:solidFill>
              <a:srgbClr val="004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itle 1">
            <a:extLst>
              <a:ext uri="{FF2B5EF4-FFF2-40B4-BE49-F238E27FC236}">
                <a16:creationId xmlns:a16="http://schemas.microsoft.com/office/drawing/2014/main" id="{A2EAD9FC-45C2-41E6-B765-3FCF9726F6EA}"/>
              </a:ext>
            </a:extLst>
          </p:cNvPr>
          <p:cNvSpPr txBox="1">
            <a:spLocks/>
          </p:cNvSpPr>
          <p:nvPr/>
        </p:nvSpPr>
        <p:spPr>
          <a:xfrm>
            <a:off x="838200" y="1266436"/>
            <a:ext cx="10515600" cy="958302"/>
          </a:xfrm>
          <a:prstGeom prst="rect">
            <a:avLst/>
          </a:prstGeom>
        </p:spPr>
        <p:txBody>
          <a:bodyPr>
            <a:normAutofit/>
          </a:bodyPr>
          <a:lstStyle>
            <a:lvl1pPr algn="l" defTabSz="914400" rtl="0" eaLnBrk="1" latinLnBrk="0" hangingPunct="1">
              <a:lnSpc>
                <a:spcPct val="90000"/>
              </a:lnSpc>
              <a:spcBef>
                <a:spcPct val="0"/>
              </a:spcBef>
              <a:buNone/>
              <a:defRPr sz="4400" b="0" kern="1200">
                <a:solidFill>
                  <a:srgbClr val="004C99"/>
                </a:solidFill>
                <a:latin typeface="+mn-lt"/>
                <a:ea typeface="+mj-ea"/>
                <a:cs typeface="+mj-cs"/>
              </a:defRPr>
            </a:lvl1pPr>
          </a:lstStyle>
          <a:p>
            <a:r>
              <a:rPr lang="en-US" dirty="0">
                <a:solidFill>
                  <a:schemeClr val="bg1"/>
                </a:solidFill>
              </a:rPr>
              <a:t>Report Recommendations</a:t>
            </a:r>
          </a:p>
        </p:txBody>
      </p:sp>
      <p:sp>
        <p:nvSpPr>
          <p:cNvPr id="2" name="TextBox 1">
            <a:extLst>
              <a:ext uri="{FF2B5EF4-FFF2-40B4-BE49-F238E27FC236}">
                <a16:creationId xmlns:a16="http://schemas.microsoft.com/office/drawing/2014/main" id="{3D716BF1-C9F2-46BC-9BE5-BBB59660ACD2}"/>
              </a:ext>
            </a:extLst>
          </p:cNvPr>
          <p:cNvSpPr txBox="1"/>
          <p:nvPr/>
        </p:nvSpPr>
        <p:spPr>
          <a:xfrm>
            <a:off x="9840190" y="6273800"/>
            <a:ext cx="3740727" cy="369332"/>
          </a:xfrm>
          <a:prstGeom prst="rect">
            <a:avLst/>
          </a:prstGeom>
          <a:noFill/>
        </p:spPr>
        <p:txBody>
          <a:bodyPr wrap="square" rtlCol="0">
            <a:spAutoFit/>
          </a:bodyPr>
          <a:lstStyle/>
          <a:p>
            <a:r>
              <a:rPr lang="en-GB" dirty="0">
                <a:solidFill>
                  <a:schemeClr val="bg1"/>
                </a:solidFill>
              </a:rPr>
              <a:t>www.ciob.org</a:t>
            </a:r>
          </a:p>
        </p:txBody>
      </p:sp>
      <p:sp>
        <p:nvSpPr>
          <p:cNvPr id="13" name="TextBox 12">
            <a:extLst>
              <a:ext uri="{FF2B5EF4-FFF2-40B4-BE49-F238E27FC236}">
                <a16:creationId xmlns:a16="http://schemas.microsoft.com/office/drawing/2014/main" id="{3D6E910E-23C5-4F65-9532-156EDC8D3120}"/>
              </a:ext>
            </a:extLst>
          </p:cNvPr>
          <p:cNvSpPr txBox="1"/>
          <p:nvPr/>
        </p:nvSpPr>
        <p:spPr>
          <a:xfrm>
            <a:off x="884408" y="6211669"/>
            <a:ext cx="7554743" cy="646331"/>
          </a:xfrm>
          <a:prstGeom prst="rect">
            <a:avLst/>
          </a:prstGeom>
          <a:noFill/>
        </p:spPr>
        <p:txBody>
          <a:bodyPr wrap="square" rtlCol="0">
            <a:spAutoFit/>
          </a:bodyPr>
          <a:lstStyle/>
          <a:p>
            <a:r>
              <a:rPr lang="en-GB" dirty="0">
                <a:solidFill>
                  <a:schemeClr val="bg1"/>
                </a:solidFill>
              </a:rPr>
              <a:t>Recommendations from the “Understanding Mental Health in the Built Environment”</a:t>
            </a:r>
          </a:p>
        </p:txBody>
      </p:sp>
    </p:spTree>
    <p:extLst>
      <p:ext uri="{BB962C8B-B14F-4D97-AF65-F5344CB8AC3E}">
        <p14:creationId xmlns:p14="http://schemas.microsoft.com/office/powerpoint/2010/main" val="2779509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98D2A-E72C-4523-B0D5-4B603E0CA280}"/>
              </a:ext>
            </a:extLst>
          </p:cNvPr>
          <p:cNvSpPr>
            <a:spLocks noGrp="1"/>
          </p:cNvSpPr>
          <p:nvPr>
            <p:ph type="title"/>
          </p:nvPr>
        </p:nvSpPr>
        <p:spPr/>
        <p:txBody>
          <a:bodyPr/>
          <a:lstStyle/>
          <a:p>
            <a:r>
              <a:rPr lang="en-GB" dirty="0"/>
              <a:t>Ongoing activity:</a:t>
            </a:r>
          </a:p>
        </p:txBody>
      </p:sp>
      <p:sp>
        <p:nvSpPr>
          <p:cNvPr id="3" name="Text Placeholder 2">
            <a:extLst>
              <a:ext uri="{FF2B5EF4-FFF2-40B4-BE49-F238E27FC236}">
                <a16:creationId xmlns:a16="http://schemas.microsoft.com/office/drawing/2014/main" id="{E28475BA-4D13-4653-8339-58A9FB40266B}"/>
              </a:ext>
            </a:extLst>
          </p:cNvPr>
          <p:cNvSpPr>
            <a:spLocks noGrp="1"/>
          </p:cNvSpPr>
          <p:nvPr>
            <p:ph type="body" idx="1"/>
          </p:nvPr>
        </p:nvSpPr>
        <p:spPr/>
        <p:txBody>
          <a:bodyPr>
            <a:normAutofit lnSpcReduction="10000"/>
          </a:bodyPr>
          <a:lstStyle/>
          <a:p>
            <a:pPr marL="342900" indent="-342900">
              <a:buFont typeface="Arial" panose="020B0604020202020204" pitchFamily="34" charset="0"/>
              <a:buChar char="•"/>
            </a:pPr>
            <a:r>
              <a:rPr lang="en-GB" dirty="0"/>
              <a:t>Mental Health in Construction MOOC (Massive Open Online Course)</a:t>
            </a:r>
          </a:p>
          <a:p>
            <a:pPr marL="800100" lvl="1" indent="-342900">
              <a:buFont typeface="Arial" panose="020B0604020202020204" pitchFamily="34" charset="0"/>
              <a:buChar char="•"/>
            </a:pPr>
            <a:r>
              <a:rPr lang="en-GB" dirty="0"/>
              <a:t>Search ‘Future Learn Mental Health in Construction’</a:t>
            </a:r>
          </a:p>
          <a:p>
            <a:pPr marL="800100" lvl="1" indent="-342900">
              <a:buFont typeface="Arial" panose="020B0604020202020204" pitchFamily="34" charset="0"/>
              <a:buChar char="•"/>
            </a:pPr>
            <a:endParaRPr lang="en-GB" dirty="0"/>
          </a:p>
          <a:p>
            <a:pPr lvl="1"/>
            <a:endParaRPr lang="en-GB" dirty="0"/>
          </a:p>
          <a:p>
            <a:pPr marL="342900" indent="-342900">
              <a:buFont typeface="Arial" panose="020B0604020202020204" pitchFamily="34" charset="0"/>
              <a:buChar char="•"/>
            </a:pPr>
            <a:r>
              <a:rPr lang="en-GB" dirty="0"/>
              <a:t>Globally-applicable mental health resources, that will increase understanding and reduce stigma within construction</a:t>
            </a:r>
          </a:p>
          <a:p>
            <a:endParaRPr lang="en-GB" dirty="0"/>
          </a:p>
          <a:p>
            <a:pPr marL="800100" lvl="1"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Provide guidance that will allow members to manage their own mental health within the workplace</a:t>
            </a:r>
          </a:p>
        </p:txBody>
      </p:sp>
    </p:spTree>
    <p:extLst>
      <p:ext uri="{BB962C8B-B14F-4D97-AF65-F5344CB8AC3E}">
        <p14:creationId xmlns:p14="http://schemas.microsoft.com/office/powerpoint/2010/main" val="267300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936FA-09FD-4A02-9F81-739FFA5BF466}"/>
              </a:ext>
            </a:extLst>
          </p:cNvPr>
          <p:cNvSpPr>
            <a:spLocks noGrp="1"/>
          </p:cNvSpPr>
          <p:nvPr>
            <p:ph type="ctrTitle"/>
          </p:nvPr>
        </p:nvSpPr>
        <p:spPr/>
        <p:txBody>
          <a:bodyPr/>
          <a:lstStyle/>
          <a:p>
            <a:r>
              <a:rPr lang="en-GB" dirty="0"/>
              <a:t>What’s next?</a:t>
            </a:r>
          </a:p>
        </p:txBody>
      </p:sp>
      <p:sp>
        <p:nvSpPr>
          <p:cNvPr id="3" name="Subtitle 2">
            <a:extLst>
              <a:ext uri="{FF2B5EF4-FFF2-40B4-BE49-F238E27FC236}">
                <a16:creationId xmlns:a16="http://schemas.microsoft.com/office/drawing/2014/main" id="{B3ACFB8F-18EB-4FE5-AF2B-2171F0FBEC98}"/>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322864075"/>
      </p:ext>
    </p:extLst>
  </p:cSld>
  <p:clrMapOvr>
    <a:masterClrMapping/>
  </p:clrMapOvr>
</p:sld>
</file>

<file path=ppt/theme/theme1.xml><?xml version="1.0" encoding="utf-8"?>
<a:theme xmlns:a="http://schemas.openxmlformats.org/drawingml/2006/main" name="Office Theme">
  <a:themeElements>
    <a:clrScheme name="CIOB palette">
      <a:dk1>
        <a:srgbClr val="000000"/>
      </a:dk1>
      <a:lt1>
        <a:srgbClr val="FFFFFF"/>
      </a:lt1>
      <a:dk2>
        <a:srgbClr val="004C99"/>
      </a:dk2>
      <a:lt2>
        <a:srgbClr val="CCD6DF"/>
      </a:lt2>
      <a:accent1>
        <a:srgbClr val="005480"/>
      </a:accent1>
      <a:accent2>
        <a:srgbClr val="A0A5A9"/>
      </a:accent2>
      <a:accent3>
        <a:srgbClr val="00CCFF"/>
      </a:accent3>
      <a:accent4>
        <a:srgbClr val="333399"/>
      </a:accent4>
      <a:accent5>
        <a:srgbClr val="CCD6DF"/>
      </a:accent5>
      <a:accent6>
        <a:srgbClr val="6799C8"/>
      </a:accent6>
      <a:hlink>
        <a:srgbClr val="00CCFF"/>
      </a:hlink>
      <a:folHlink>
        <a:srgbClr val="00CCFF"/>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F7F43CEDBECC84AB36F3630E4361CD8" ma:contentTypeVersion="12" ma:contentTypeDescription="Create a new document." ma:contentTypeScope="" ma:versionID="8fd73790808e03e5101cb5499a3846d1">
  <xsd:schema xmlns:xsd="http://www.w3.org/2001/XMLSchema" xmlns:xs="http://www.w3.org/2001/XMLSchema" xmlns:p="http://schemas.microsoft.com/office/2006/metadata/properties" xmlns:ns3="b2edd322-d977-4d0f-b7eb-9bb906900f39" xmlns:ns4="33f2f048-3b76-402a-8977-c464bb2aa457" targetNamespace="http://schemas.microsoft.com/office/2006/metadata/properties" ma:root="true" ma:fieldsID="66caedc8d97112fbf28203e24d53ec06" ns3:_="" ns4:_="">
    <xsd:import namespace="b2edd322-d977-4d0f-b7eb-9bb906900f39"/>
    <xsd:import namespace="33f2f048-3b76-402a-8977-c464bb2aa45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edd322-d977-4d0f-b7eb-9bb906900f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f2f048-3b76-402a-8977-c464bb2aa45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A34F34-DA76-4187-B320-F244D14CF734}">
  <ds:schemaRefs>
    <ds:schemaRef ds:uri="http://schemas.microsoft.com/sharepoint/v3/contenttype/forms"/>
  </ds:schemaRefs>
</ds:datastoreItem>
</file>

<file path=customXml/itemProps2.xml><?xml version="1.0" encoding="utf-8"?>
<ds:datastoreItem xmlns:ds="http://schemas.openxmlformats.org/officeDocument/2006/customXml" ds:itemID="{542C54CF-6161-4E5D-AC1C-8220212948B4}">
  <ds:schemaRef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b2edd322-d977-4d0f-b7eb-9bb906900f39"/>
    <ds:schemaRef ds:uri="http://purl.org/dc/elements/1.1/"/>
    <ds:schemaRef ds:uri="http://schemas.microsoft.com/office/2006/metadata/properties"/>
    <ds:schemaRef ds:uri="33f2f048-3b76-402a-8977-c464bb2aa457"/>
    <ds:schemaRef ds:uri="http://www.w3.org/XML/1998/namespace"/>
    <ds:schemaRef ds:uri="http://purl.org/dc/terms/"/>
  </ds:schemaRefs>
</ds:datastoreItem>
</file>

<file path=customXml/itemProps3.xml><?xml version="1.0" encoding="utf-8"?>
<ds:datastoreItem xmlns:ds="http://schemas.openxmlformats.org/officeDocument/2006/customXml" ds:itemID="{9B4587CD-1CC3-482C-A8D6-AA862511CB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edd322-d977-4d0f-b7eb-9bb906900f39"/>
    <ds:schemaRef ds:uri="33f2f048-3b76-402a-8977-c464bb2aa4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998</TotalTime>
  <Words>2150</Words>
  <Application>Microsoft Office PowerPoint</Application>
  <PresentationFormat>Widescreen</PresentationFormat>
  <Paragraphs>118</Paragraphs>
  <Slides>10</Slides>
  <Notes>10</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Addressing Poor Mental Health in Construction </vt:lpstr>
      <vt:lpstr>Background</vt:lpstr>
      <vt:lpstr>Over the past year...</vt:lpstr>
      <vt:lpstr>PowerPoint Presentation</vt:lpstr>
      <vt:lpstr>PowerPoint Presentation</vt:lpstr>
      <vt:lpstr>PowerPoint Presentation</vt:lpstr>
      <vt:lpstr>PowerPoint Presentation</vt:lpstr>
      <vt:lpstr>PowerPoint Presentation</vt:lpstr>
      <vt:lpstr>Ongoing activity:</vt:lpstr>
      <vt:lpstr>What’s next?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in the Built Environment</dc:title>
  <dc:creator>Daisie Rees-Evans</dc:creator>
  <cp:lastModifiedBy>Daisie Rees-Evans</cp:lastModifiedBy>
  <cp:revision>37</cp:revision>
  <dcterms:created xsi:type="dcterms:W3CDTF">2020-07-02T09:56:09Z</dcterms:created>
  <dcterms:modified xsi:type="dcterms:W3CDTF">2021-02-16T15:01:29Z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0x0101002F7F43CEDBECC84AB36F3630E4361CD8</vt:lpwstr>
  </property>
</Properties>
</file>